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2.xml" ContentType="application/vnd.openxmlformats-officedocument.presentationml.notesSlide+xml"/>
  <Override PartName="/ppt/charts/chart2.xml" ContentType="application/vnd.openxmlformats-officedocument.drawingml.char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comments/comment1.xml" ContentType="application/vnd.openxmlformats-officedocument.presentationml.comments+xml"/>
  <Override PartName="/ppt/notesSlides/notesSlide3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2" r:id="rId1"/>
  </p:sldMasterIdLst>
  <p:notesMasterIdLst>
    <p:notesMasterId r:id="rId10"/>
  </p:notesMasterIdLst>
  <p:handoutMasterIdLst>
    <p:handoutMasterId r:id="rId11"/>
  </p:handoutMasterIdLst>
  <p:sldIdLst>
    <p:sldId id="257" r:id="rId2"/>
    <p:sldId id="267" r:id="rId3"/>
    <p:sldId id="259" r:id="rId4"/>
    <p:sldId id="260" r:id="rId5"/>
    <p:sldId id="261" r:id="rId6"/>
    <p:sldId id="262" r:id="rId7"/>
    <p:sldId id="263" r:id="rId8"/>
    <p:sldId id="266" r:id="rId9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User01" initials="U" lastIdx="1" clrIdx="0"/>
  <p:cmAuthor id="1" name="01 User" initials="0U" lastIdx="1" clrIdx="1">
    <p:extLst>
      <p:ext uri="{19B8F6BF-5375-455C-9EA6-DF929625EA0E}">
        <p15:presenceInfo xmlns:p15="http://schemas.microsoft.com/office/powerpoint/2012/main" userId="cc5678eaf15c8ff0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77" d="100"/>
          <a:sy n="77" d="100"/>
        </p:scale>
        <p:origin x="258" y="96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犬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cat>
            <c:numRef>
              <c:f>Sheet1!$A$2:$A$5</c:f>
              <c:numCache>
                <c:formatCode>General</c:formatCode>
                <c:ptCount val="4"/>
                <c:pt idx="0">
                  <c:v>2003</c:v>
                </c:pt>
                <c:pt idx="1">
                  <c:v>2007</c:v>
                </c:pt>
                <c:pt idx="2">
                  <c:v>2011</c:v>
                </c:pt>
                <c:pt idx="3">
                  <c:v>2015</c:v>
                </c:pt>
              </c:numCache>
            </c:numRef>
          </c:cat>
          <c:val>
            <c:numRef>
              <c:f>Sheet1!$B$2:$B$5</c:f>
              <c:numCache>
                <c:formatCode>General</c:formatCode>
                <c:ptCount val="4"/>
                <c:pt idx="0">
                  <c:v>10</c:v>
                </c:pt>
                <c:pt idx="1">
                  <c:v>12</c:v>
                </c:pt>
                <c:pt idx="2">
                  <c:v>14</c:v>
                </c:pt>
                <c:pt idx="3">
                  <c:v>20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730-44E6-8508-352AD4C083E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猫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cat>
            <c:numRef>
              <c:f>Sheet1!$A$2:$A$5</c:f>
              <c:numCache>
                <c:formatCode>General</c:formatCode>
                <c:ptCount val="4"/>
                <c:pt idx="0">
                  <c:v>2003</c:v>
                </c:pt>
                <c:pt idx="1">
                  <c:v>2007</c:v>
                </c:pt>
                <c:pt idx="2">
                  <c:v>2011</c:v>
                </c:pt>
                <c:pt idx="3">
                  <c:v>2015</c:v>
                </c:pt>
              </c:numCache>
            </c:numRef>
          </c:cat>
          <c:val>
            <c:numRef>
              <c:f>Sheet1!$C$2:$C$5</c:f>
              <c:numCache>
                <c:formatCode>General</c:formatCode>
                <c:ptCount val="4"/>
                <c:pt idx="0">
                  <c:v>2</c:v>
                </c:pt>
                <c:pt idx="1">
                  <c:v>4</c:v>
                </c:pt>
                <c:pt idx="2">
                  <c:v>8</c:v>
                </c:pt>
                <c:pt idx="3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730-44E6-8508-352AD4C083E9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鳥類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  <a:sp3d/>
          </c:spPr>
          <c:invertIfNegative val="0"/>
          <c:cat>
            <c:numRef>
              <c:f>Sheet1!$A$2:$A$5</c:f>
              <c:numCache>
                <c:formatCode>General</c:formatCode>
                <c:ptCount val="4"/>
                <c:pt idx="0">
                  <c:v>2003</c:v>
                </c:pt>
                <c:pt idx="1">
                  <c:v>2007</c:v>
                </c:pt>
                <c:pt idx="2">
                  <c:v>2011</c:v>
                </c:pt>
                <c:pt idx="3">
                  <c:v>2015</c:v>
                </c:pt>
              </c:numCache>
            </c:numRef>
          </c:cat>
          <c:val>
            <c:numRef>
              <c:f>Sheet1!$D$2:$D$5</c:f>
              <c:numCache>
                <c:formatCode>General</c:formatCode>
                <c:ptCount val="4"/>
                <c:pt idx="0">
                  <c:v>8</c:v>
                </c:pt>
                <c:pt idx="1">
                  <c:v>6</c:v>
                </c:pt>
                <c:pt idx="2">
                  <c:v>12</c:v>
                </c:pt>
                <c:pt idx="3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5730-44E6-8508-352AD4C083E9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うさぎ・ねずみ類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  <a:sp3d/>
          </c:spPr>
          <c:invertIfNegative val="0"/>
          <c:cat>
            <c:numRef>
              <c:f>Sheet1!$A$2:$A$5</c:f>
              <c:numCache>
                <c:formatCode>General</c:formatCode>
                <c:ptCount val="4"/>
                <c:pt idx="0">
                  <c:v>2003</c:v>
                </c:pt>
                <c:pt idx="1">
                  <c:v>2007</c:v>
                </c:pt>
                <c:pt idx="2">
                  <c:v>2011</c:v>
                </c:pt>
                <c:pt idx="3">
                  <c:v>2015</c:v>
                </c:pt>
              </c:numCache>
            </c:numRef>
          </c:cat>
          <c:val>
            <c:numRef>
              <c:f>Sheet1!$E$2:$E$5</c:f>
              <c:numCache>
                <c:formatCode>General</c:formatCode>
                <c:ptCount val="4"/>
                <c:pt idx="0">
                  <c:v>5</c:v>
                </c:pt>
                <c:pt idx="1">
                  <c:v>20</c:v>
                </c:pt>
                <c:pt idx="2">
                  <c:v>12</c:v>
                </c:pt>
                <c:pt idx="3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5730-44E6-8508-352AD4C083E9}"/>
            </c:ext>
          </c:extLst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魚類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  <a:sp3d/>
          </c:spPr>
          <c:invertIfNegative val="0"/>
          <c:cat>
            <c:numRef>
              <c:f>Sheet1!$A$2:$A$5</c:f>
              <c:numCache>
                <c:formatCode>General</c:formatCode>
                <c:ptCount val="4"/>
                <c:pt idx="0">
                  <c:v>2003</c:v>
                </c:pt>
                <c:pt idx="1">
                  <c:v>2007</c:v>
                </c:pt>
                <c:pt idx="2">
                  <c:v>2011</c:v>
                </c:pt>
                <c:pt idx="3">
                  <c:v>2015</c:v>
                </c:pt>
              </c:numCache>
            </c:numRef>
          </c:cat>
          <c:val>
            <c:numRef>
              <c:f>Sheet1!$F$2:$F$5</c:f>
              <c:numCache>
                <c:formatCode>General</c:formatCode>
                <c:ptCount val="4"/>
                <c:pt idx="0">
                  <c:v>4</c:v>
                </c:pt>
                <c:pt idx="1">
                  <c:v>6</c:v>
                </c:pt>
                <c:pt idx="2">
                  <c:v>10</c:v>
                </c:pt>
                <c:pt idx="3">
                  <c:v>20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730-44E6-8508-352AD4C083E9}"/>
            </c:ext>
          </c:extLst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その他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  <a:sp3d/>
          </c:spPr>
          <c:invertIfNegative val="0"/>
          <c:cat>
            <c:numRef>
              <c:f>Sheet1!$A$2:$A$5</c:f>
              <c:numCache>
                <c:formatCode>General</c:formatCode>
                <c:ptCount val="4"/>
                <c:pt idx="0">
                  <c:v>2003</c:v>
                </c:pt>
                <c:pt idx="1">
                  <c:v>2007</c:v>
                </c:pt>
                <c:pt idx="2">
                  <c:v>2011</c:v>
                </c:pt>
                <c:pt idx="3">
                  <c:v>2015</c:v>
                </c:pt>
              </c:numCache>
            </c:numRef>
          </c:cat>
          <c:val>
            <c:numRef>
              <c:f>Sheet1!$G$2:$G$5</c:f>
              <c:numCache>
                <c:formatCode>General</c:formatCode>
                <c:ptCount val="4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5-5730-44E6-8508-352AD4C083E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478251176"/>
        <c:axId val="478251568"/>
        <c:axId val="0"/>
      </c:bar3DChart>
      <c:catAx>
        <c:axId val="47825117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478251568"/>
        <c:crosses val="autoZero"/>
        <c:auto val="1"/>
        <c:lblAlgn val="ctr"/>
        <c:lblOffset val="100"/>
        <c:noMultiLvlLbl val="0"/>
      </c:catAx>
      <c:valAx>
        <c:axId val="4782515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47825117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>
        <c:manualLayout>
          <c:xMode val="edge"/>
          <c:yMode val="edge"/>
          <c:x val="0.35258092738408087"/>
          <c:y val="1.1224130643578077E-2"/>
        </c:manualLayout>
      </c:layout>
      <c:overlay val="0"/>
      <c:txPr>
        <a:bodyPr/>
        <a:lstStyle/>
        <a:p>
          <a:pPr algn="l">
            <a:defRPr sz="3200"/>
          </a:pPr>
          <a:endParaRPr lang="ja-JP"/>
        </a:p>
      </c:txPr>
    </c:title>
    <c:autoTitleDeleted val="0"/>
    <c:view3D>
      <c:rotX val="75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2.1604938271605124E-2"/>
          <c:y val="0.1862178477690298"/>
          <c:w val="0.72048033211534834"/>
          <c:h val="0.78572162073490814"/>
        </c:manualLayout>
      </c:layout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売上高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ペットフード</c:v>
                </c:pt>
                <c:pt idx="1">
                  <c:v>ペット用品</c:v>
                </c:pt>
                <c:pt idx="2">
                  <c:v>生体</c:v>
                </c:pt>
                <c:pt idx="3">
                  <c:v>サービス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55</c:v>
                </c:pt>
                <c:pt idx="1">
                  <c:v>25</c:v>
                </c:pt>
                <c:pt idx="2">
                  <c:v>15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0C2-4B3E-8858-CAE9791D4A5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overlay val="0"/>
    </c:legend>
    <c:plotVisOnly val="1"/>
    <c:dispBlanksAs val="gap"/>
    <c:showDLblsOverMax val="0"/>
  </c:chart>
  <c:spPr>
    <a:noFill/>
    <a:ln>
      <a:solidFill>
        <a:prstClr val="black"/>
      </a:solidFill>
    </a:ln>
  </c:spPr>
  <c:txPr>
    <a:bodyPr/>
    <a:lstStyle/>
    <a:p>
      <a:pPr>
        <a:defRPr sz="1800"/>
      </a:pPr>
      <a:endParaRPr lang="ja-JP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5-11-13T21:11:13.539" idx="1">
    <p:pos x="10" y="10"/>
    <p:text>ペットは家族の一員という位置づけに意識が変化している。</p:text>
    <p:extLst>
      <p:ext uri="{C676402C-5697-4E1C-873F-D02D1690AC5C}">
        <p15:threadingInfo xmlns:p15="http://schemas.microsoft.com/office/powerpoint/2012/main" timeZoneBias="-540"/>
      </p:ext>
    </p:extLst>
  </p:cm>
</p:cmLst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B215BD2-299E-4220-B82C-0E861FA3BF7C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4B5F5D48-369E-4E9C-B394-D782F8E09FF9}">
      <dgm:prSet phldrT="[テキスト]"/>
      <dgm:spPr/>
      <dgm:t>
        <a:bodyPr/>
        <a:lstStyle/>
        <a:p>
          <a:r>
            <a:rPr lang="ja-JP" altLang="en-US" dirty="0"/>
            <a:t>ペットフード</a:t>
          </a:r>
        </a:p>
      </dgm:t>
    </dgm:pt>
    <dgm:pt modelId="{5FCF8852-8D05-4BC6-8C52-F369E85E5191}" type="parTrans" cxnId="{F50807AF-E869-45DF-9EA1-53E15CA78FA3}">
      <dgm:prSet/>
      <dgm:spPr/>
      <dgm:t>
        <a:bodyPr/>
        <a:lstStyle/>
        <a:p>
          <a:endParaRPr lang="ja-JP" altLang="en-US"/>
        </a:p>
      </dgm:t>
    </dgm:pt>
    <dgm:pt modelId="{155A7704-12C8-4452-AADC-003678620D91}" type="sibTrans" cxnId="{F50807AF-E869-45DF-9EA1-53E15CA78FA3}">
      <dgm:prSet/>
      <dgm:spPr/>
      <dgm:t>
        <a:bodyPr/>
        <a:lstStyle/>
        <a:p>
          <a:endParaRPr lang="ja-JP" altLang="en-US"/>
        </a:p>
      </dgm:t>
    </dgm:pt>
    <dgm:pt modelId="{E7527D2A-7AE6-4D2B-99BD-CAB53B7FA962}">
      <dgm:prSet phldrT="[テキスト]"/>
      <dgm:spPr/>
      <dgm:t>
        <a:bodyPr/>
        <a:lstStyle/>
        <a:p>
          <a:r>
            <a:rPr lang="ja-JP" altLang="en-US" dirty="0"/>
            <a:t>サービス</a:t>
          </a:r>
        </a:p>
      </dgm:t>
    </dgm:pt>
    <dgm:pt modelId="{2FC114C3-7991-4FB3-963C-3783D518CF84}" type="parTrans" cxnId="{68CEEA3F-D491-4E65-B0AE-C9FC5D63540A}">
      <dgm:prSet/>
      <dgm:spPr/>
      <dgm:t>
        <a:bodyPr/>
        <a:lstStyle/>
        <a:p>
          <a:endParaRPr lang="ja-JP" altLang="en-US"/>
        </a:p>
      </dgm:t>
    </dgm:pt>
    <dgm:pt modelId="{523EA679-54A7-4B93-B3E7-52E0BD23D805}" type="sibTrans" cxnId="{68CEEA3F-D491-4E65-B0AE-C9FC5D63540A}">
      <dgm:prSet/>
      <dgm:spPr/>
      <dgm:t>
        <a:bodyPr/>
        <a:lstStyle/>
        <a:p>
          <a:endParaRPr lang="ja-JP" altLang="en-US"/>
        </a:p>
      </dgm:t>
    </dgm:pt>
    <dgm:pt modelId="{EE439A51-09B2-46C4-AFCC-D2BE18ABFA68}">
      <dgm:prSet phldrT="[テキスト]" custT="1"/>
      <dgm:spPr/>
      <dgm:t>
        <a:bodyPr/>
        <a:lstStyle/>
        <a:p>
          <a:r>
            <a:rPr lang="ja-JP" altLang="en-US" sz="1600" dirty="0"/>
            <a:t>トリミング</a:t>
          </a:r>
        </a:p>
      </dgm:t>
    </dgm:pt>
    <dgm:pt modelId="{EEE705F0-78CB-4AAB-A474-31DB2B26B3BE}" type="parTrans" cxnId="{51A2E392-4D74-46D2-B372-A78B0254E42B}">
      <dgm:prSet/>
      <dgm:spPr/>
      <dgm:t>
        <a:bodyPr/>
        <a:lstStyle/>
        <a:p>
          <a:endParaRPr lang="ja-JP" altLang="en-US"/>
        </a:p>
      </dgm:t>
    </dgm:pt>
    <dgm:pt modelId="{9E3E9E85-84C6-4933-BFBE-2F25E6841CCD}" type="sibTrans" cxnId="{51A2E392-4D74-46D2-B372-A78B0254E42B}">
      <dgm:prSet/>
      <dgm:spPr/>
      <dgm:t>
        <a:bodyPr/>
        <a:lstStyle/>
        <a:p>
          <a:endParaRPr lang="ja-JP" altLang="en-US"/>
        </a:p>
      </dgm:t>
    </dgm:pt>
    <dgm:pt modelId="{67109B9E-6584-4DB6-BE4A-30AA7C0453F1}">
      <dgm:prSet custT="1"/>
      <dgm:spPr/>
      <dgm:t>
        <a:bodyPr/>
        <a:lstStyle/>
        <a:p>
          <a:r>
            <a:rPr lang="ja-JP" altLang="en-US" sz="1600" dirty="0"/>
            <a:t>半数以上を占める</a:t>
          </a:r>
        </a:p>
      </dgm:t>
    </dgm:pt>
    <dgm:pt modelId="{4F64AEAB-4A45-4B9D-B30C-B258A38F9938}" type="parTrans" cxnId="{0393D63C-66E5-4ED3-BB4D-24F36E36DF4A}">
      <dgm:prSet/>
      <dgm:spPr/>
      <dgm:t>
        <a:bodyPr/>
        <a:lstStyle/>
        <a:p>
          <a:endParaRPr lang="ja-JP" altLang="en-US"/>
        </a:p>
      </dgm:t>
    </dgm:pt>
    <dgm:pt modelId="{82C4CB07-A67E-4DCE-B28C-D8E05D9F4E9C}" type="sibTrans" cxnId="{0393D63C-66E5-4ED3-BB4D-24F36E36DF4A}">
      <dgm:prSet/>
      <dgm:spPr/>
      <dgm:t>
        <a:bodyPr/>
        <a:lstStyle/>
        <a:p>
          <a:endParaRPr lang="ja-JP" altLang="en-US"/>
        </a:p>
      </dgm:t>
    </dgm:pt>
    <dgm:pt modelId="{C013BF9A-28C8-47F3-8D13-D283FA2D706A}">
      <dgm:prSet custT="1"/>
      <dgm:spPr/>
      <dgm:t>
        <a:bodyPr/>
        <a:lstStyle/>
        <a:p>
          <a:r>
            <a:rPr lang="ja-JP" altLang="en-US" sz="1600" dirty="0"/>
            <a:t>リピート商品</a:t>
          </a:r>
        </a:p>
      </dgm:t>
    </dgm:pt>
    <dgm:pt modelId="{ACF01F6C-9F25-4B9A-809E-A220B354FB25}" type="parTrans" cxnId="{78CA7E26-A49F-479E-B117-F365BB5F71E4}">
      <dgm:prSet/>
      <dgm:spPr/>
      <dgm:t>
        <a:bodyPr/>
        <a:lstStyle/>
        <a:p>
          <a:endParaRPr lang="ja-JP" altLang="en-US"/>
        </a:p>
      </dgm:t>
    </dgm:pt>
    <dgm:pt modelId="{E48AEA07-56E7-4B7C-B6B9-2B76D9CBEA4C}" type="sibTrans" cxnId="{78CA7E26-A49F-479E-B117-F365BB5F71E4}">
      <dgm:prSet/>
      <dgm:spPr/>
      <dgm:t>
        <a:bodyPr/>
        <a:lstStyle/>
        <a:p>
          <a:endParaRPr lang="ja-JP" altLang="en-US"/>
        </a:p>
      </dgm:t>
    </dgm:pt>
    <dgm:pt modelId="{C905C8FC-7F93-4C4D-9CA0-5996179A525D}">
      <dgm:prSet/>
      <dgm:spPr/>
      <dgm:t>
        <a:bodyPr/>
        <a:lstStyle/>
        <a:p>
          <a:r>
            <a:rPr lang="ja-JP" altLang="en-US" dirty="0"/>
            <a:t>ペット用品</a:t>
          </a:r>
        </a:p>
      </dgm:t>
    </dgm:pt>
    <dgm:pt modelId="{2F622D94-D6EA-4903-BEB5-07EFCE9898F0}" type="parTrans" cxnId="{FA63DA49-618C-47FA-830B-2ACD9CE67F6A}">
      <dgm:prSet/>
      <dgm:spPr/>
      <dgm:t>
        <a:bodyPr/>
        <a:lstStyle/>
        <a:p>
          <a:endParaRPr lang="ja-JP" altLang="en-US"/>
        </a:p>
      </dgm:t>
    </dgm:pt>
    <dgm:pt modelId="{93EC7D77-2D4F-4D7C-95D6-CBDF3E410178}" type="sibTrans" cxnId="{FA63DA49-618C-47FA-830B-2ACD9CE67F6A}">
      <dgm:prSet/>
      <dgm:spPr/>
      <dgm:t>
        <a:bodyPr/>
        <a:lstStyle/>
        <a:p>
          <a:endParaRPr lang="ja-JP" altLang="en-US"/>
        </a:p>
      </dgm:t>
    </dgm:pt>
    <dgm:pt modelId="{1E0C21C2-E963-434C-8D18-449A58DEC175}">
      <dgm:prSet custT="1"/>
      <dgm:spPr/>
      <dgm:t>
        <a:bodyPr/>
        <a:lstStyle/>
        <a:p>
          <a:r>
            <a:rPr lang="ja-JP" altLang="en-US" sz="1600" dirty="0"/>
            <a:t>新商品の開発</a:t>
          </a:r>
        </a:p>
      </dgm:t>
    </dgm:pt>
    <dgm:pt modelId="{A2A9634C-B2B4-498E-A5A5-7C86F88EDB29}" type="parTrans" cxnId="{70406EBA-31B7-4903-9B67-5DDC45058B54}">
      <dgm:prSet/>
      <dgm:spPr/>
      <dgm:t>
        <a:bodyPr/>
        <a:lstStyle/>
        <a:p>
          <a:endParaRPr lang="ja-JP" altLang="en-US"/>
        </a:p>
      </dgm:t>
    </dgm:pt>
    <dgm:pt modelId="{326C6EA2-5B34-4AAC-8A6C-4F386468DBA2}" type="sibTrans" cxnId="{70406EBA-31B7-4903-9B67-5DDC45058B54}">
      <dgm:prSet/>
      <dgm:spPr/>
      <dgm:t>
        <a:bodyPr/>
        <a:lstStyle/>
        <a:p>
          <a:endParaRPr lang="ja-JP" altLang="en-US"/>
        </a:p>
      </dgm:t>
    </dgm:pt>
    <dgm:pt modelId="{D29F87E3-EA6B-4E53-B677-E84B69F5B15E}">
      <dgm:prSet phldrT="[テキスト]" custT="1"/>
      <dgm:spPr/>
      <dgm:t>
        <a:bodyPr/>
        <a:lstStyle/>
        <a:p>
          <a:r>
            <a:rPr lang="ja-JP" altLang="en-US" sz="1600" dirty="0"/>
            <a:t>ホテル</a:t>
          </a:r>
        </a:p>
      </dgm:t>
    </dgm:pt>
    <dgm:pt modelId="{B3E28561-C860-4E09-AC4B-2F1F88C88F64}" type="parTrans" cxnId="{B2E91031-D361-4488-A054-8291612DFDCA}">
      <dgm:prSet/>
      <dgm:spPr/>
      <dgm:t>
        <a:bodyPr/>
        <a:lstStyle/>
        <a:p>
          <a:endParaRPr lang="ja-JP" altLang="en-US"/>
        </a:p>
      </dgm:t>
    </dgm:pt>
    <dgm:pt modelId="{308FA46B-37B3-4E15-BD4F-27EEDD4101F2}" type="sibTrans" cxnId="{B2E91031-D361-4488-A054-8291612DFDCA}">
      <dgm:prSet/>
      <dgm:spPr/>
      <dgm:t>
        <a:bodyPr/>
        <a:lstStyle/>
        <a:p>
          <a:endParaRPr lang="ja-JP" altLang="en-US"/>
        </a:p>
      </dgm:t>
    </dgm:pt>
    <dgm:pt modelId="{6642380E-B8EC-4EC4-BD90-7665C1D025F8}">
      <dgm:prSet custT="1"/>
      <dgm:spPr/>
      <dgm:t>
        <a:bodyPr/>
        <a:lstStyle/>
        <a:p>
          <a:r>
            <a:rPr lang="ja-JP" altLang="en-US" sz="1600" dirty="0"/>
            <a:t>売れ筋商品</a:t>
          </a:r>
        </a:p>
      </dgm:t>
    </dgm:pt>
    <dgm:pt modelId="{11BDDF28-D8D7-45B7-9F4C-A0C1E5ABC353}" type="parTrans" cxnId="{434B29DE-A9F8-4F2E-B6CF-D8381424C4C0}">
      <dgm:prSet/>
      <dgm:spPr/>
      <dgm:t>
        <a:bodyPr/>
        <a:lstStyle/>
        <a:p>
          <a:endParaRPr lang="ja-JP" altLang="en-US"/>
        </a:p>
      </dgm:t>
    </dgm:pt>
    <dgm:pt modelId="{47AA2AF9-3F75-4E78-9948-62CA8B84FA55}" type="sibTrans" cxnId="{434B29DE-A9F8-4F2E-B6CF-D8381424C4C0}">
      <dgm:prSet/>
      <dgm:spPr/>
      <dgm:t>
        <a:bodyPr/>
        <a:lstStyle/>
        <a:p>
          <a:endParaRPr lang="ja-JP" altLang="en-US"/>
        </a:p>
      </dgm:t>
    </dgm:pt>
    <dgm:pt modelId="{DE93EE9F-F94C-4AE2-8665-4DC6C1CBD666}" type="pres">
      <dgm:prSet presAssocID="{DB215BD2-299E-4220-B82C-0E861FA3BF7C}" presName="Name0" presStyleCnt="0">
        <dgm:presLayoutVars>
          <dgm:dir/>
          <dgm:animLvl val="lvl"/>
          <dgm:resizeHandles val="exact"/>
        </dgm:presLayoutVars>
      </dgm:prSet>
      <dgm:spPr/>
    </dgm:pt>
    <dgm:pt modelId="{904CFBF8-3E5B-4B1E-AAC4-369185699FDA}" type="pres">
      <dgm:prSet presAssocID="{4B5F5D48-369E-4E9C-B394-D782F8E09FF9}" presName="linNode" presStyleCnt="0"/>
      <dgm:spPr/>
    </dgm:pt>
    <dgm:pt modelId="{8CD5AEB5-51D4-46A0-9F59-A2FB03BC399F}" type="pres">
      <dgm:prSet presAssocID="{4B5F5D48-369E-4E9C-B394-D782F8E09FF9}" presName="parentText" presStyleLbl="node1" presStyleIdx="0" presStyleCnt="3">
        <dgm:presLayoutVars>
          <dgm:chMax val="1"/>
          <dgm:bulletEnabled val="1"/>
        </dgm:presLayoutVars>
      </dgm:prSet>
      <dgm:spPr/>
    </dgm:pt>
    <dgm:pt modelId="{BB4D092D-1BA5-41BD-86CD-C9A615CB2D30}" type="pres">
      <dgm:prSet presAssocID="{4B5F5D48-369E-4E9C-B394-D782F8E09FF9}" presName="descendantText" presStyleLbl="alignAccFollowNode1" presStyleIdx="0" presStyleCnt="3">
        <dgm:presLayoutVars>
          <dgm:bulletEnabled val="1"/>
        </dgm:presLayoutVars>
      </dgm:prSet>
      <dgm:spPr/>
    </dgm:pt>
    <dgm:pt modelId="{91588171-640F-4C7B-AB8C-DC7CBAB3FE04}" type="pres">
      <dgm:prSet presAssocID="{155A7704-12C8-4452-AADC-003678620D91}" presName="sp" presStyleCnt="0"/>
      <dgm:spPr/>
    </dgm:pt>
    <dgm:pt modelId="{103F5771-F435-47C8-BA7E-43A7CDF4162C}" type="pres">
      <dgm:prSet presAssocID="{C905C8FC-7F93-4C4D-9CA0-5996179A525D}" presName="linNode" presStyleCnt="0"/>
      <dgm:spPr/>
    </dgm:pt>
    <dgm:pt modelId="{9852CA6E-F37B-421E-921F-0D2D1190A29A}" type="pres">
      <dgm:prSet presAssocID="{C905C8FC-7F93-4C4D-9CA0-5996179A525D}" presName="parentText" presStyleLbl="node1" presStyleIdx="1" presStyleCnt="3">
        <dgm:presLayoutVars>
          <dgm:chMax val="1"/>
          <dgm:bulletEnabled val="1"/>
        </dgm:presLayoutVars>
      </dgm:prSet>
      <dgm:spPr/>
    </dgm:pt>
    <dgm:pt modelId="{49391B3F-A818-4E3A-BC45-87A7958DEBD6}" type="pres">
      <dgm:prSet presAssocID="{C905C8FC-7F93-4C4D-9CA0-5996179A525D}" presName="descendantText" presStyleLbl="alignAccFollowNode1" presStyleIdx="1" presStyleCnt="3">
        <dgm:presLayoutVars>
          <dgm:bulletEnabled val="1"/>
        </dgm:presLayoutVars>
      </dgm:prSet>
      <dgm:spPr/>
    </dgm:pt>
    <dgm:pt modelId="{9A3ED2DB-BBAE-4093-87B8-E2985453CD8A}" type="pres">
      <dgm:prSet presAssocID="{93EC7D77-2D4F-4D7C-95D6-CBDF3E410178}" presName="sp" presStyleCnt="0"/>
      <dgm:spPr/>
    </dgm:pt>
    <dgm:pt modelId="{7AFEA440-79F5-43E4-AF8B-8B94325D0FC8}" type="pres">
      <dgm:prSet presAssocID="{E7527D2A-7AE6-4D2B-99BD-CAB53B7FA962}" presName="linNode" presStyleCnt="0"/>
      <dgm:spPr/>
    </dgm:pt>
    <dgm:pt modelId="{64F252FB-3CBE-4CBF-A54B-CCA2F579F8E1}" type="pres">
      <dgm:prSet presAssocID="{E7527D2A-7AE6-4D2B-99BD-CAB53B7FA962}" presName="parentText" presStyleLbl="node1" presStyleIdx="2" presStyleCnt="3">
        <dgm:presLayoutVars>
          <dgm:chMax val="1"/>
          <dgm:bulletEnabled val="1"/>
        </dgm:presLayoutVars>
      </dgm:prSet>
      <dgm:spPr/>
    </dgm:pt>
    <dgm:pt modelId="{1DD601B2-680C-4B7C-AC5E-BD3CA69BC1B0}" type="pres">
      <dgm:prSet presAssocID="{E7527D2A-7AE6-4D2B-99BD-CAB53B7FA962}" presName="descendantText" presStyleLbl="alignAccFollowNode1" presStyleIdx="2" presStyleCnt="3">
        <dgm:presLayoutVars>
          <dgm:bulletEnabled val="1"/>
        </dgm:presLayoutVars>
      </dgm:prSet>
      <dgm:spPr/>
    </dgm:pt>
  </dgm:ptLst>
  <dgm:cxnLst>
    <dgm:cxn modelId="{3E507874-9FCD-4AF3-B09F-9B7DC32134CE}" type="presOf" srcId="{D29F87E3-EA6B-4E53-B677-E84B69F5B15E}" destId="{1DD601B2-680C-4B7C-AC5E-BD3CA69BC1B0}" srcOrd="0" destOrd="1" presId="urn:microsoft.com/office/officeart/2005/8/layout/vList5"/>
    <dgm:cxn modelId="{FA63DA49-618C-47FA-830B-2ACD9CE67F6A}" srcId="{DB215BD2-299E-4220-B82C-0E861FA3BF7C}" destId="{C905C8FC-7F93-4C4D-9CA0-5996179A525D}" srcOrd="1" destOrd="0" parTransId="{2F622D94-D6EA-4903-BEB5-07EFCE9898F0}" sibTransId="{93EC7D77-2D4F-4D7C-95D6-CBDF3E410178}"/>
    <dgm:cxn modelId="{8D74B42E-5306-47F2-A150-CFEFB0440CB3}" type="presOf" srcId="{C013BF9A-28C8-47F3-8D13-D283FA2D706A}" destId="{BB4D092D-1BA5-41BD-86CD-C9A615CB2D30}" srcOrd="0" destOrd="1" presId="urn:microsoft.com/office/officeart/2005/8/layout/vList5"/>
    <dgm:cxn modelId="{0923D4C6-1504-4B64-B8E6-5D3FBA369FAD}" type="presOf" srcId="{E7527D2A-7AE6-4D2B-99BD-CAB53B7FA962}" destId="{64F252FB-3CBE-4CBF-A54B-CCA2F579F8E1}" srcOrd="0" destOrd="0" presId="urn:microsoft.com/office/officeart/2005/8/layout/vList5"/>
    <dgm:cxn modelId="{70406EBA-31B7-4903-9B67-5DDC45058B54}" srcId="{C905C8FC-7F93-4C4D-9CA0-5996179A525D}" destId="{1E0C21C2-E963-434C-8D18-449A58DEC175}" srcOrd="1" destOrd="0" parTransId="{A2A9634C-B2B4-498E-A5A5-7C86F88EDB29}" sibTransId="{326C6EA2-5B34-4AAC-8A6C-4F386468DBA2}"/>
    <dgm:cxn modelId="{FF129254-B2AE-4462-9638-A0819BD285ED}" type="presOf" srcId="{4B5F5D48-369E-4E9C-B394-D782F8E09FF9}" destId="{8CD5AEB5-51D4-46A0-9F59-A2FB03BC399F}" srcOrd="0" destOrd="0" presId="urn:microsoft.com/office/officeart/2005/8/layout/vList5"/>
    <dgm:cxn modelId="{68CEEA3F-D491-4E65-B0AE-C9FC5D63540A}" srcId="{DB215BD2-299E-4220-B82C-0E861FA3BF7C}" destId="{E7527D2A-7AE6-4D2B-99BD-CAB53B7FA962}" srcOrd="2" destOrd="0" parTransId="{2FC114C3-7991-4FB3-963C-3783D518CF84}" sibTransId="{523EA679-54A7-4B93-B3E7-52E0BD23D805}"/>
    <dgm:cxn modelId="{78CA7E26-A49F-479E-B117-F365BB5F71E4}" srcId="{4B5F5D48-369E-4E9C-B394-D782F8E09FF9}" destId="{C013BF9A-28C8-47F3-8D13-D283FA2D706A}" srcOrd="1" destOrd="0" parTransId="{ACF01F6C-9F25-4B9A-809E-A220B354FB25}" sibTransId="{E48AEA07-56E7-4B7C-B6B9-2B76D9CBEA4C}"/>
    <dgm:cxn modelId="{72ADAEA0-D7C3-4939-983A-F2A42A0608BE}" type="presOf" srcId="{6642380E-B8EC-4EC4-BD90-7665C1D025F8}" destId="{49391B3F-A818-4E3A-BC45-87A7958DEBD6}" srcOrd="0" destOrd="0" presId="urn:microsoft.com/office/officeart/2005/8/layout/vList5"/>
    <dgm:cxn modelId="{2F067384-3F33-4A0F-B8C1-6AD02F272D21}" type="presOf" srcId="{1E0C21C2-E963-434C-8D18-449A58DEC175}" destId="{49391B3F-A818-4E3A-BC45-87A7958DEBD6}" srcOrd="0" destOrd="1" presId="urn:microsoft.com/office/officeart/2005/8/layout/vList5"/>
    <dgm:cxn modelId="{0393D63C-66E5-4ED3-BB4D-24F36E36DF4A}" srcId="{4B5F5D48-369E-4E9C-B394-D782F8E09FF9}" destId="{67109B9E-6584-4DB6-BE4A-30AA7C0453F1}" srcOrd="0" destOrd="0" parTransId="{4F64AEAB-4A45-4B9D-B30C-B258A38F9938}" sibTransId="{82C4CB07-A67E-4DCE-B28C-D8E05D9F4E9C}"/>
    <dgm:cxn modelId="{B6D8D86C-8863-4883-AE86-02BC8E6D7B66}" type="presOf" srcId="{C905C8FC-7F93-4C4D-9CA0-5996179A525D}" destId="{9852CA6E-F37B-421E-921F-0D2D1190A29A}" srcOrd="0" destOrd="0" presId="urn:microsoft.com/office/officeart/2005/8/layout/vList5"/>
    <dgm:cxn modelId="{434B29DE-A9F8-4F2E-B6CF-D8381424C4C0}" srcId="{C905C8FC-7F93-4C4D-9CA0-5996179A525D}" destId="{6642380E-B8EC-4EC4-BD90-7665C1D025F8}" srcOrd="0" destOrd="0" parTransId="{11BDDF28-D8D7-45B7-9F4C-A0C1E5ABC353}" sibTransId="{47AA2AF9-3F75-4E78-9948-62CA8B84FA55}"/>
    <dgm:cxn modelId="{EFF42389-537C-4F23-837A-24657222C396}" type="presOf" srcId="{DB215BD2-299E-4220-B82C-0E861FA3BF7C}" destId="{DE93EE9F-F94C-4AE2-8665-4DC6C1CBD666}" srcOrd="0" destOrd="0" presId="urn:microsoft.com/office/officeart/2005/8/layout/vList5"/>
    <dgm:cxn modelId="{C3812A2C-AF38-43FD-9421-A3CD77B540BD}" type="presOf" srcId="{EE439A51-09B2-46C4-AFCC-D2BE18ABFA68}" destId="{1DD601B2-680C-4B7C-AC5E-BD3CA69BC1B0}" srcOrd="0" destOrd="0" presId="urn:microsoft.com/office/officeart/2005/8/layout/vList5"/>
    <dgm:cxn modelId="{51A2E392-4D74-46D2-B372-A78B0254E42B}" srcId="{E7527D2A-7AE6-4D2B-99BD-CAB53B7FA962}" destId="{EE439A51-09B2-46C4-AFCC-D2BE18ABFA68}" srcOrd="0" destOrd="0" parTransId="{EEE705F0-78CB-4AAB-A474-31DB2B26B3BE}" sibTransId="{9E3E9E85-84C6-4933-BFBE-2F25E6841CCD}"/>
    <dgm:cxn modelId="{3206F353-F0B9-4E9A-8794-C994E4EB3207}" type="presOf" srcId="{67109B9E-6584-4DB6-BE4A-30AA7C0453F1}" destId="{BB4D092D-1BA5-41BD-86CD-C9A615CB2D30}" srcOrd="0" destOrd="0" presId="urn:microsoft.com/office/officeart/2005/8/layout/vList5"/>
    <dgm:cxn modelId="{F50807AF-E869-45DF-9EA1-53E15CA78FA3}" srcId="{DB215BD2-299E-4220-B82C-0E861FA3BF7C}" destId="{4B5F5D48-369E-4E9C-B394-D782F8E09FF9}" srcOrd="0" destOrd="0" parTransId="{5FCF8852-8D05-4BC6-8C52-F369E85E5191}" sibTransId="{155A7704-12C8-4452-AADC-003678620D91}"/>
    <dgm:cxn modelId="{B2E91031-D361-4488-A054-8291612DFDCA}" srcId="{E7527D2A-7AE6-4D2B-99BD-CAB53B7FA962}" destId="{D29F87E3-EA6B-4E53-B677-E84B69F5B15E}" srcOrd="1" destOrd="0" parTransId="{B3E28561-C860-4E09-AC4B-2F1F88C88F64}" sibTransId="{308FA46B-37B3-4E15-BD4F-27EEDD4101F2}"/>
    <dgm:cxn modelId="{8489ADC6-12C2-404C-9286-FBB36F828FE6}" type="presParOf" srcId="{DE93EE9F-F94C-4AE2-8665-4DC6C1CBD666}" destId="{904CFBF8-3E5B-4B1E-AAC4-369185699FDA}" srcOrd="0" destOrd="0" presId="urn:microsoft.com/office/officeart/2005/8/layout/vList5"/>
    <dgm:cxn modelId="{7BF6D626-1068-4202-95FF-B673674BDD52}" type="presParOf" srcId="{904CFBF8-3E5B-4B1E-AAC4-369185699FDA}" destId="{8CD5AEB5-51D4-46A0-9F59-A2FB03BC399F}" srcOrd="0" destOrd="0" presId="urn:microsoft.com/office/officeart/2005/8/layout/vList5"/>
    <dgm:cxn modelId="{71721855-AB15-43DB-81D0-3113CA61F646}" type="presParOf" srcId="{904CFBF8-3E5B-4B1E-AAC4-369185699FDA}" destId="{BB4D092D-1BA5-41BD-86CD-C9A615CB2D30}" srcOrd="1" destOrd="0" presId="urn:microsoft.com/office/officeart/2005/8/layout/vList5"/>
    <dgm:cxn modelId="{612AF0F4-B173-4587-8352-611D74CE9B6E}" type="presParOf" srcId="{DE93EE9F-F94C-4AE2-8665-4DC6C1CBD666}" destId="{91588171-640F-4C7B-AB8C-DC7CBAB3FE04}" srcOrd="1" destOrd="0" presId="urn:microsoft.com/office/officeart/2005/8/layout/vList5"/>
    <dgm:cxn modelId="{E84F03CD-2F77-4587-B175-64D2F76D708D}" type="presParOf" srcId="{DE93EE9F-F94C-4AE2-8665-4DC6C1CBD666}" destId="{103F5771-F435-47C8-BA7E-43A7CDF4162C}" srcOrd="2" destOrd="0" presId="urn:microsoft.com/office/officeart/2005/8/layout/vList5"/>
    <dgm:cxn modelId="{181003CF-94E9-4899-AC93-035C5373CB6A}" type="presParOf" srcId="{103F5771-F435-47C8-BA7E-43A7CDF4162C}" destId="{9852CA6E-F37B-421E-921F-0D2D1190A29A}" srcOrd="0" destOrd="0" presId="urn:microsoft.com/office/officeart/2005/8/layout/vList5"/>
    <dgm:cxn modelId="{B8894ED8-F245-4AB6-BD94-22BCA661C36A}" type="presParOf" srcId="{103F5771-F435-47C8-BA7E-43A7CDF4162C}" destId="{49391B3F-A818-4E3A-BC45-87A7958DEBD6}" srcOrd="1" destOrd="0" presId="urn:microsoft.com/office/officeart/2005/8/layout/vList5"/>
    <dgm:cxn modelId="{E7006E59-DD00-497A-8776-A9509FDA96AF}" type="presParOf" srcId="{DE93EE9F-F94C-4AE2-8665-4DC6C1CBD666}" destId="{9A3ED2DB-BBAE-4093-87B8-E2985453CD8A}" srcOrd="3" destOrd="0" presId="urn:microsoft.com/office/officeart/2005/8/layout/vList5"/>
    <dgm:cxn modelId="{273593CA-93BE-4BF4-8BAD-AC5CABB17A47}" type="presParOf" srcId="{DE93EE9F-F94C-4AE2-8665-4DC6C1CBD666}" destId="{7AFEA440-79F5-43E4-AF8B-8B94325D0FC8}" srcOrd="4" destOrd="0" presId="urn:microsoft.com/office/officeart/2005/8/layout/vList5"/>
    <dgm:cxn modelId="{650E15AC-51B2-41C5-9D22-E2D877E594B6}" type="presParOf" srcId="{7AFEA440-79F5-43E4-AF8B-8B94325D0FC8}" destId="{64F252FB-3CBE-4CBF-A54B-CCA2F579F8E1}" srcOrd="0" destOrd="0" presId="urn:microsoft.com/office/officeart/2005/8/layout/vList5"/>
    <dgm:cxn modelId="{75364827-51D2-47D9-9CEB-6DA63A5A5683}" type="presParOf" srcId="{7AFEA440-79F5-43E4-AF8B-8B94325D0FC8}" destId="{1DD601B2-680C-4B7C-AC5E-BD3CA69BC1B0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7F1E1B3-E18F-44EB-8F07-5BE766DE2180}" type="doc">
      <dgm:prSet loTypeId="urn:microsoft.com/office/officeart/2005/8/layout/hProcess9" loCatId="process" qsTypeId="urn:microsoft.com/office/officeart/2005/8/quickstyle/simple1" qsCatId="simple" csTypeId="urn:microsoft.com/office/officeart/2005/8/colors/accent1_2" csCatId="accent1" phldr="1"/>
      <dgm:spPr/>
    </dgm:pt>
    <dgm:pt modelId="{093948E3-0EF9-4D86-85C3-770A31641DC5}">
      <dgm:prSet phldrT="[テキスト]"/>
      <dgm:spPr/>
      <dgm:t>
        <a:bodyPr/>
        <a:lstStyle/>
        <a:p>
          <a:r>
            <a:rPr lang="ja-JP" altLang="en-US" dirty="0"/>
            <a:t>ペットは飼うもの</a:t>
          </a:r>
        </a:p>
      </dgm:t>
    </dgm:pt>
    <dgm:pt modelId="{3BD7AFEB-C344-490F-B884-17149313513B}" type="parTrans" cxnId="{D5D1D6FF-D581-4F9A-B3A5-8A9012CCA133}">
      <dgm:prSet/>
      <dgm:spPr/>
      <dgm:t>
        <a:bodyPr/>
        <a:lstStyle/>
        <a:p>
          <a:endParaRPr lang="ja-JP" altLang="en-US"/>
        </a:p>
      </dgm:t>
    </dgm:pt>
    <dgm:pt modelId="{4E3BF684-C529-4E1E-A2BB-5052F44B66EC}" type="sibTrans" cxnId="{D5D1D6FF-D581-4F9A-B3A5-8A9012CCA133}">
      <dgm:prSet/>
      <dgm:spPr/>
      <dgm:t>
        <a:bodyPr/>
        <a:lstStyle/>
        <a:p>
          <a:endParaRPr lang="ja-JP" altLang="en-US"/>
        </a:p>
      </dgm:t>
    </dgm:pt>
    <dgm:pt modelId="{3D164D42-D224-406E-B1F5-4C861AD93497}">
      <dgm:prSet phldrT="[テキスト]"/>
      <dgm:spPr/>
      <dgm:t>
        <a:bodyPr/>
        <a:lstStyle/>
        <a:p>
          <a:r>
            <a:rPr lang="ja-JP" altLang="en-US" dirty="0"/>
            <a:t>動物との共生</a:t>
          </a:r>
        </a:p>
      </dgm:t>
    </dgm:pt>
    <dgm:pt modelId="{F16B219F-214E-4E16-A5E3-FC2EADD6C781}" type="parTrans" cxnId="{94A2321E-5359-4DE4-A802-427DB302E1F7}">
      <dgm:prSet/>
      <dgm:spPr/>
      <dgm:t>
        <a:bodyPr/>
        <a:lstStyle/>
        <a:p>
          <a:endParaRPr lang="ja-JP" altLang="en-US"/>
        </a:p>
      </dgm:t>
    </dgm:pt>
    <dgm:pt modelId="{5D78BFAE-5660-424B-881F-E5DCCA61764C}" type="sibTrans" cxnId="{94A2321E-5359-4DE4-A802-427DB302E1F7}">
      <dgm:prSet/>
      <dgm:spPr/>
      <dgm:t>
        <a:bodyPr/>
        <a:lstStyle/>
        <a:p>
          <a:endParaRPr lang="ja-JP" altLang="en-US"/>
        </a:p>
      </dgm:t>
    </dgm:pt>
    <dgm:pt modelId="{677E940F-6A0D-4935-9B32-E0E281AD7DA7}">
      <dgm:prSet phldrT="[テキスト]"/>
      <dgm:spPr/>
      <dgm:t>
        <a:bodyPr/>
        <a:lstStyle/>
        <a:p>
          <a:r>
            <a:rPr lang="ja-JP" altLang="en-US" dirty="0"/>
            <a:t>ペットのいる暮らし</a:t>
          </a:r>
        </a:p>
      </dgm:t>
    </dgm:pt>
    <dgm:pt modelId="{1B3786B3-B072-4919-9303-063E3CF68F22}" type="parTrans" cxnId="{D9BF6505-8F94-4056-8E06-2C8F28FA4B5A}">
      <dgm:prSet/>
      <dgm:spPr/>
      <dgm:t>
        <a:bodyPr/>
        <a:lstStyle/>
        <a:p>
          <a:endParaRPr lang="ja-JP" altLang="en-US"/>
        </a:p>
      </dgm:t>
    </dgm:pt>
    <dgm:pt modelId="{75425A49-8B80-4BA9-B9A7-A9664C4BFA4C}" type="sibTrans" cxnId="{D9BF6505-8F94-4056-8E06-2C8F28FA4B5A}">
      <dgm:prSet/>
      <dgm:spPr/>
      <dgm:t>
        <a:bodyPr/>
        <a:lstStyle/>
        <a:p>
          <a:endParaRPr lang="ja-JP" altLang="en-US"/>
        </a:p>
      </dgm:t>
    </dgm:pt>
    <dgm:pt modelId="{77D164C3-CBF3-4C3C-9368-C8BBD8A77125}" type="pres">
      <dgm:prSet presAssocID="{B7F1E1B3-E18F-44EB-8F07-5BE766DE2180}" presName="CompostProcess" presStyleCnt="0">
        <dgm:presLayoutVars>
          <dgm:dir/>
          <dgm:resizeHandles val="exact"/>
        </dgm:presLayoutVars>
      </dgm:prSet>
      <dgm:spPr/>
    </dgm:pt>
    <dgm:pt modelId="{3D3CDE1C-4DB3-451C-A937-FDBAB388D4E3}" type="pres">
      <dgm:prSet presAssocID="{B7F1E1B3-E18F-44EB-8F07-5BE766DE2180}" presName="arrow" presStyleLbl="bgShp" presStyleIdx="0" presStyleCnt="1"/>
      <dgm:spPr/>
    </dgm:pt>
    <dgm:pt modelId="{70D3D7F9-348F-40BF-AA44-2E7751B4BF6F}" type="pres">
      <dgm:prSet presAssocID="{B7F1E1B3-E18F-44EB-8F07-5BE766DE2180}" presName="linearProcess" presStyleCnt="0"/>
      <dgm:spPr/>
    </dgm:pt>
    <dgm:pt modelId="{70002E19-7B00-4848-A406-C93F75EA154A}" type="pres">
      <dgm:prSet presAssocID="{093948E3-0EF9-4D86-85C3-770A31641DC5}" presName="textNode" presStyleLbl="node1" presStyleIdx="0" presStyleCnt="3">
        <dgm:presLayoutVars>
          <dgm:bulletEnabled val="1"/>
        </dgm:presLayoutVars>
      </dgm:prSet>
      <dgm:spPr/>
    </dgm:pt>
    <dgm:pt modelId="{32C22B99-9E46-4C07-AC10-F1A91A39E83C}" type="pres">
      <dgm:prSet presAssocID="{4E3BF684-C529-4E1E-A2BB-5052F44B66EC}" presName="sibTrans" presStyleCnt="0"/>
      <dgm:spPr/>
    </dgm:pt>
    <dgm:pt modelId="{F4499987-897F-4FEC-977C-B0CA5E5F7452}" type="pres">
      <dgm:prSet presAssocID="{3D164D42-D224-406E-B1F5-4C861AD93497}" presName="textNode" presStyleLbl="node1" presStyleIdx="1" presStyleCnt="3">
        <dgm:presLayoutVars>
          <dgm:bulletEnabled val="1"/>
        </dgm:presLayoutVars>
      </dgm:prSet>
      <dgm:spPr/>
    </dgm:pt>
    <dgm:pt modelId="{FBC9EA37-0B04-4A21-A62B-155F21FF8E3F}" type="pres">
      <dgm:prSet presAssocID="{5D78BFAE-5660-424B-881F-E5DCCA61764C}" presName="sibTrans" presStyleCnt="0"/>
      <dgm:spPr/>
    </dgm:pt>
    <dgm:pt modelId="{4B15E055-B6BF-4665-901E-8C1A83ADECF9}" type="pres">
      <dgm:prSet presAssocID="{677E940F-6A0D-4935-9B32-E0E281AD7DA7}" presName="textNode" presStyleLbl="node1" presStyleIdx="2" presStyleCnt="3">
        <dgm:presLayoutVars>
          <dgm:bulletEnabled val="1"/>
        </dgm:presLayoutVars>
      </dgm:prSet>
      <dgm:spPr/>
    </dgm:pt>
  </dgm:ptLst>
  <dgm:cxnLst>
    <dgm:cxn modelId="{D9BF6505-8F94-4056-8E06-2C8F28FA4B5A}" srcId="{B7F1E1B3-E18F-44EB-8F07-5BE766DE2180}" destId="{677E940F-6A0D-4935-9B32-E0E281AD7DA7}" srcOrd="2" destOrd="0" parTransId="{1B3786B3-B072-4919-9303-063E3CF68F22}" sibTransId="{75425A49-8B80-4BA9-B9A7-A9664C4BFA4C}"/>
    <dgm:cxn modelId="{B35325BC-EC0B-45A8-8E79-34042C14958B}" type="presOf" srcId="{093948E3-0EF9-4D86-85C3-770A31641DC5}" destId="{70002E19-7B00-4848-A406-C93F75EA154A}" srcOrd="0" destOrd="0" presId="urn:microsoft.com/office/officeart/2005/8/layout/hProcess9"/>
    <dgm:cxn modelId="{24488F8D-294F-4B81-9F2B-7364BF4BA030}" type="presOf" srcId="{B7F1E1B3-E18F-44EB-8F07-5BE766DE2180}" destId="{77D164C3-CBF3-4C3C-9368-C8BBD8A77125}" srcOrd="0" destOrd="0" presId="urn:microsoft.com/office/officeart/2005/8/layout/hProcess9"/>
    <dgm:cxn modelId="{94A2321E-5359-4DE4-A802-427DB302E1F7}" srcId="{B7F1E1B3-E18F-44EB-8F07-5BE766DE2180}" destId="{3D164D42-D224-406E-B1F5-4C861AD93497}" srcOrd="1" destOrd="0" parTransId="{F16B219F-214E-4E16-A5E3-FC2EADD6C781}" sibTransId="{5D78BFAE-5660-424B-881F-E5DCCA61764C}"/>
    <dgm:cxn modelId="{1B2EE93E-C79D-422E-811F-67F3D0AE6413}" type="presOf" srcId="{3D164D42-D224-406E-B1F5-4C861AD93497}" destId="{F4499987-897F-4FEC-977C-B0CA5E5F7452}" srcOrd="0" destOrd="0" presId="urn:microsoft.com/office/officeart/2005/8/layout/hProcess9"/>
    <dgm:cxn modelId="{3BF2D726-850F-48BF-8C7B-81DB2377130D}" type="presOf" srcId="{677E940F-6A0D-4935-9B32-E0E281AD7DA7}" destId="{4B15E055-B6BF-4665-901E-8C1A83ADECF9}" srcOrd="0" destOrd="0" presId="urn:microsoft.com/office/officeart/2005/8/layout/hProcess9"/>
    <dgm:cxn modelId="{D5D1D6FF-D581-4F9A-B3A5-8A9012CCA133}" srcId="{B7F1E1B3-E18F-44EB-8F07-5BE766DE2180}" destId="{093948E3-0EF9-4D86-85C3-770A31641DC5}" srcOrd="0" destOrd="0" parTransId="{3BD7AFEB-C344-490F-B884-17149313513B}" sibTransId="{4E3BF684-C529-4E1E-A2BB-5052F44B66EC}"/>
    <dgm:cxn modelId="{006BA6AA-0309-494F-9476-5E3BCEE136E2}" type="presParOf" srcId="{77D164C3-CBF3-4C3C-9368-C8BBD8A77125}" destId="{3D3CDE1C-4DB3-451C-A937-FDBAB388D4E3}" srcOrd="0" destOrd="0" presId="urn:microsoft.com/office/officeart/2005/8/layout/hProcess9"/>
    <dgm:cxn modelId="{D3B65B8B-1456-47A5-A939-E4EE0D7DA592}" type="presParOf" srcId="{77D164C3-CBF3-4C3C-9368-C8BBD8A77125}" destId="{70D3D7F9-348F-40BF-AA44-2E7751B4BF6F}" srcOrd="1" destOrd="0" presId="urn:microsoft.com/office/officeart/2005/8/layout/hProcess9"/>
    <dgm:cxn modelId="{EC57F66F-6C79-4FAC-A0B2-C4F79114F282}" type="presParOf" srcId="{70D3D7F9-348F-40BF-AA44-2E7751B4BF6F}" destId="{70002E19-7B00-4848-A406-C93F75EA154A}" srcOrd="0" destOrd="0" presId="urn:microsoft.com/office/officeart/2005/8/layout/hProcess9"/>
    <dgm:cxn modelId="{E626C4C8-FA89-43B7-A474-5F0E8D6217EE}" type="presParOf" srcId="{70D3D7F9-348F-40BF-AA44-2E7751B4BF6F}" destId="{32C22B99-9E46-4C07-AC10-F1A91A39E83C}" srcOrd="1" destOrd="0" presId="urn:microsoft.com/office/officeart/2005/8/layout/hProcess9"/>
    <dgm:cxn modelId="{DE3546BF-0EE0-4C89-8985-827026E03913}" type="presParOf" srcId="{70D3D7F9-348F-40BF-AA44-2E7751B4BF6F}" destId="{F4499987-897F-4FEC-977C-B0CA5E5F7452}" srcOrd="2" destOrd="0" presId="urn:microsoft.com/office/officeart/2005/8/layout/hProcess9"/>
    <dgm:cxn modelId="{E534B560-1E97-47AC-93F9-9632A4CA8139}" type="presParOf" srcId="{70D3D7F9-348F-40BF-AA44-2E7751B4BF6F}" destId="{FBC9EA37-0B04-4A21-A62B-155F21FF8E3F}" srcOrd="3" destOrd="0" presId="urn:microsoft.com/office/officeart/2005/8/layout/hProcess9"/>
    <dgm:cxn modelId="{95FD9EBB-5358-40B9-B460-CAAED78C1BC6}" type="presParOf" srcId="{70D3D7F9-348F-40BF-AA44-2E7751B4BF6F}" destId="{4B15E055-B6BF-4665-901E-8C1A83ADECF9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51D76A5A-A371-4DEC-95E9-9761814352A5}" type="doc">
      <dgm:prSet loTypeId="urn:microsoft.com/office/officeart/2005/8/layout/radial6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9769FBE7-8468-4D67-8EAB-683AF9A2B21B}">
      <dgm:prSet/>
      <dgm:spPr/>
      <dgm:t>
        <a:bodyPr/>
        <a:lstStyle/>
        <a:p>
          <a:pPr rtl="0"/>
          <a:r>
            <a:rPr lang="ja-JP" altLang="en-US" dirty="0"/>
            <a:t>サービスの</a:t>
          </a:r>
          <a:br>
            <a:rPr lang="ja-JP" altLang="en-US" dirty="0"/>
          </a:br>
          <a:r>
            <a:rPr lang="ja-JP" altLang="en-US" dirty="0"/>
            <a:t>統合</a:t>
          </a:r>
        </a:p>
      </dgm:t>
    </dgm:pt>
    <dgm:pt modelId="{4A52F430-846E-4655-9FAA-E23A5F7C127E}" type="parTrans" cxnId="{994B6EB8-52F7-4B59-8448-569E3FA5E075}">
      <dgm:prSet/>
      <dgm:spPr/>
      <dgm:t>
        <a:bodyPr/>
        <a:lstStyle/>
        <a:p>
          <a:endParaRPr lang="ja-JP" altLang="en-US"/>
        </a:p>
      </dgm:t>
    </dgm:pt>
    <dgm:pt modelId="{C8A4B036-9510-42EC-810A-C14760F0FAED}" type="sibTrans" cxnId="{994B6EB8-52F7-4B59-8448-569E3FA5E075}">
      <dgm:prSet/>
      <dgm:spPr/>
      <dgm:t>
        <a:bodyPr/>
        <a:lstStyle/>
        <a:p>
          <a:endParaRPr lang="ja-JP" altLang="en-US"/>
        </a:p>
      </dgm:t>
    </dgm:pt>
    <dgm:pt modelId="{6F099AD8-F3F1-428B-9398-8414C4993AC4}">
      <dgm:prSet/>
      <dgm:spPr/>
      <dgm:t>
        <a:bodyPr/>
        <a:lstStyle/>
        <a:p>
          <a:pPr rtl="0"/>
          <a:r>
            <a:rPr lang="ja-JP" dirty="0"/>
            <a:t>フード</a:t>
          </a:r>
        </a:p>
      </dgm:t>
    </dgm:pt>
    <dgm:pt modelId="{576DA196-8A99-427E-9F8A-D3EFD846DB8F}" type="parTrans" cxnId="{D696229E-8F62-4AB9-BAE6-B5891EB719F1}">
      <dgm:prSet/>
      <dgm:spPr/>
      <dgm:t>
        <a:bodyPr/>
        <a:lstStyle/>
        <a:p>
          <a:endParaRPr lang="ja-JP" altLang="en-US"/>
        </a:p>
      </dgm:t>
    </dgm:pt>
    <dgm:pt modelId="{68954ED5-0C8E-4E19-BCC8-924779C5B7E0}" type="sibTrans" cxnId="{D696229E-8F62-4AB9-BAE6-B5891EB719F1}">
      <dgm:prSet/>
      <dgm:spPr/>
      <dgm:t>
        <a:bodyPr/>
        <a:lstStyle/>
        <a:p>
          <a:endParaRPr lang="ja-JP" altLang="en-US"/>
        </a:p>
      </dgm:t>
    </dgm:pt>
    <dgm:pt modelId="{D12983A4-D44B-43BC-ADAD-070B30FE771E}">
      <dgm:prSet/>
      <dgm:spPr/>
      <dgm:t>
        <a:bodyPr/>
        <a:lstStyle/>
        <a:p>
          <a:pPr rtl="0"/>
          <a:r>
            <a:rPr lang="ja-JP" dirty="0"/>
            <a:t>ペット用品</a:t>
          </a:r>
        </a:p>
      </dgm:t>
    </dgm:pt>
    <dgm:pt modelId="{E5FC0076-A547-4E20-82C8-14537748B330}" type="parTrans" cxnId="{18A236F1-85F5-4DFB-8AFE-4D3BDBCFA593}">
      <dgm:prSet/>
      <dgm:spPr/>
      <dgm:t>
        <a:bodyPr/>
        <a:lstStyle/>
        <a:p>
          <a:endParaRPr lang="ja-JP" altLang="en-US"/>
        </a:p>
      </dgm:t>
    </dgm:pt>
    <dgm:pt modelId="{4606DF70-29FD-4C91-841D-B59922109A2E}" type="sibTrans" cxnId="{18A236F1-85F5-4DFB-8AFE-4D3BDBCFA593}">
      <dgm:prSet/>
      <dgm:spPr/>
      <dgm:t>
        <a:bodyPr/>
        <a:lstStyle/>
        <a:p>
          <a:endParaRPr lang="ja-JP" altLang="en-US"/>
        </a:p>
      </dgm:t>
    </dgm:pt>
    <dgm:pt modelId="{E4CAE8C3-08E0-4356-AB14-8A416330DDB4}">
      <dgm:prSet/>
      <dgm:spPr/>
      <dgm:t>
        <a:bodyPr/>
        <a:lstStyle/>
        <a:p>
          <a:pPr rtl="0"/>
          <a:r>
            <a:rPr lang="ja-JP" dirty="0"/>
            <a:t>飲食店</a:t>
          </a:r>
        </a:p>
      </dgm:t>
    </dgm:pt>
    <dgm:pt modelId="{180FEF32-2659-4CE6-A31F-35C0E90A717A}" type="parTrans" cxnId="{90558F75-327F-4910-8601-CE61A5738F46}">
      <dgm:prSet/>
      <dgm:spPr/>
      <dgm:t>
        <a:bodyPr/>
        <a:lstStyle/>
        <a:p>
          <a:endParaRPr lang="ja-JP" altLang="en-US"/>
        </a:p>
      </dgm:t>
    </dgm:pt>
    <dgm:pt modelId="{2662148B-37A0-427C-B5F8-4606762E9981}" type="sibTrans" cxnId="{90558F75-327F-4910-8601-CE61A5738F46}">
      <dgm:prSet/>
      <dgm:spPr/>
      <dgm:t>
        <a:bodyPr/>
        <a:lstStyle/>
        <a:p>
          <a:endParaRPr lang="ja-JP" altLang="en-US"/>
        </a:p>
      </dgm:t>
    </dgm:pt>
    <dgm:pt modelId="{83E01961-C008-43FA-9939-6CC70FAB81FB}">
      <dgm:prSet/>
      <dgm:spPr/>
      <dgm:t>
        <a:bodyPr/>
        <a:lstStyle/>
        <a:p>
          <a:pPr rtl="0"/>
          <a:r>
            <a:rPr lang="ja-JP" dirty="0"/>
            <a:t>トリミング</a:t>
          </a:r>
        </a:p>
      </dgm:t>
    </dgm:pt>
    <dgm:pt modelId="{EC03F74F-7125-453A-BBA1-1CAC3DA8C112}" type="parTrans" cxnId="{E2946C99-D297-4404-AF4B-3B0176FB19F1}">
      <dgm:prSet/>
      <dgm:spPr/>
      <dgm:t>
        <a:bodyPr/>
        <a:lstStyle/>
        <a:p>
          <a:endParaRPr lang="ja-JP" altLang="en-US"/>
        </a:p>
      </dgm:t>
    </dgm:pt>
    <dgm:pt modelId="{88E218C8-4ABB-4AA8-82E0-6BC8FF5C0CF1}" type="sibTrans" cxnId="{E2946C99-D297-4404-AF4B-3B0176FB19F1}">
      <dgm:prSet/>
      <dgm:spPr/>
      <dgm:t>
        <a:bodyPr/>
        <a:lstStyle/>
        <a:p>
          <a:endParaRPr lang="ja-JP" altLang="en-US"/>
        </a:p>
      </dgm:t>
    </dgm:pt>
    <dgm:pt modelId="{FCAEA583-7D8F-4C98-A834-54B8CB36E837}">
      <dgm:prSet/>
      <dgm:spPr/>
      <dgm:t>
        <a:bodyPr/>
        <a:lstStyle/>
        <a:p>
          <a:pPr rtl="0"/>
          <a:r>
            <a:rPr lang="ja-JP" dirty="0"/>
            <a:t>獣医師</a:t>
          </a:r>
        </a:p>
      </dgm:t>
    </dgm:pt>
    <dgm:pt modelId="{D743EB83-3491-491A-B4CF-5B8792C3C7A7}" type="parTrans" cxnId="{B52960F8-5234-4A51-8673-9B649DA25314}">
      <dgm:prSet/>
      <dgm:spPr/>
      <dgm:t>
        <a:bodyPr/>
        <a:lstStyle/>
        <a:p>
          <a:endParaRPr lang="ja-JP" altLang="en-US"/>
        </a:p>
      </dgm:t>
    </dgm:pt>
    <dgm:pt modelId="{92F60C00-17C4-4698-9E17-4E2545E9088F}" type="sibTrans" cxnId="{B52960F8-5234-4A51-8673-9B649DA25314}">
      <dgm:prSet/>
      <dgm:spPr/>
      <dgm:t>
        <a:bodyPr/>
        <a:lstStyle/>
        <a:p>
          <a:endParaRPr lang="ja-JP" altLang="en-US"/>
        </a:p>
      </dgm:t>
    </dgm:pt>
    <dgm:pt modelId="{D18CC6C2-D326-43FF-8D31-AFBD5E1D1C06}">
      <dgm:prSet/>
      <dgm:spPr/>
      <dgm:t>
        <a:bodyPr/>
        <a:lstStyle/>
        <a:p>
          <a:pPr rtl="0"/>
          <a:r>
            <a:rPr lang="ja-JP" dirty="0"/>
            <a:t>しつけ教室</a:t>
          </a:r>
        </a:p>
      </dgm:t>
    </dgm:pt>
    <dgm:pt modelId="{565E1740-C916-4132-9625-37E41E47B0E3}" type="parTrans" cxnId="{B0882688-2E8C-4BAC-B514-608CD7371BF2}">
      <dgm:prSet/>
      <dgm:spPr/>
      <dgm:t>
        <a:bodyPr/>
        <a:lstStyle/>
        <a:p>
          <a:endParaRPr lang="ja-JP" altLang="en-US"/>
        </a:p>
      </dgm:t>
    </dgm:pt>
    <dgm:pt modelId="{A2B927D5-73BA-4046-B891-96F00DD70BE7}" type="sibTrans" cxnId="{B0882688-2E8C-4BAC-B514-608CD7371BF2}">
      <dgm:prSet/>
      <dgm:spPr/>
      <dgm:t>
        <a:bodyPr/>
        <a:lstStyle/>
        <a:p>
          <a:endParaRPr lang="ja-JP" altLang="en-US"/>
        </a:p>
      </dgm:t>
    </dgm:pt>
    <dgm:pt modelId="{10168698-D8AD-42F5-A620-6229CE2D26A2}">
      <dgm:prSet/>
      <dgm:spPr/>
      <dgm:t>
        <a:bodyPr/>
        <a:lstStyle/>
        <a:p>
          <a:pPr rtl="0"/>
          <a:r>
            <a:rPr lang="ja-JP" dirty="0"/>
            <a:t>宿泊施設</a:t>
          </a:r>
        </a:p>
      </dgm:t>
    </dgm:pt>
    <dgm:pt modelId="{DDC81F57-4AD1-4E5E-8221-E888BE7E36D7}" type="parTrans" cxnId="{C0AD83DF-201B-4776-884B-0691E77881FC}">
      <dgm:prSet/>
      <dgm:spPr/>
      <dgm:t>
        <a:bodyPr/>
        <a:lstStyle/>
        <a:p>
          <a:endParaRPr lang="ja-JP" altLang="en-US"/>
        </a:p>
      </dgm:t>
    </dgm:pt>
    <dgm:pt modelId="{70C1FAE3-6D6A-4B9D-B74C-174ABC2657CE}" type="sibTrans" cxnId="{C0AD83DF-201B-4776-884B-0691E77881FC}">
      <dgm:prSet/>
      <dgm:spPr/>
      <dgm:t>
        <a:bodyPr/>
        <a:lstStyle/>
        <a:p>
          <a:endParaRPr lang="ja-JP" altLang="en-US"/>
        </a:p>
      </dgm:t>
    </dgm:pt>
    <dgm:pt modelId="{FC66E31C-C8D9-4998-8B6A-D8E8FB85BEA1}" type="pres">
      <dgm:prSet presAssocID="{51D76A5A-A371-4DEC-95E9-9761814352A5}" presName="Name0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54B2E616-0A69-4CA3-AC0C-8936B58A2823}" type="pres">
      <dgm:prSet presAssocID="{9769FBE7-8468-4D67-8EAB-683AF9A2B21B}" presName="centerShape" presStyleLbl="node0" presStyleIdx="0" presStyleCnt="1"/>
      <dgm:spPr/>
    </dgm:pt>
    <dgm:pt modelId="{52C3AE47-309C-4D94-B319-BA6941C15A85}" type="pres">
      <dgm:prSet presAssocID="{6F099AD8-F3F1-428B-9398-8414C4993AC4}" presName="node" presStyleLbl="node1" presStyleIdx="0" presStyleCnt="7">
        <dgm:presLayoutVars>
          <dgm:bulletEnabled val="1"/>
        </dgm:presLayoutVars>
      </dgm:prSet>
      <dgm:spPr/>
    </dgm:pt>
    <dgm:pt modelId="{F3AAE247-A21E-4EC2-994D-20E6FB2B4F5C}" type="pres">
      <dgm:prSet presAssocID="{6F099AD8-F3F1-428B-9398-8414C4993AC4}" presName="dummy" presStyleCnt="0"/>
      <dgm:spPr/>
    </dgm:pt>
    <dgm:pt modelId="{A7622528-4672-4BE1-8BE0-C345DF543736}" type="pres">
      <dgm:prSet presAssocID="{68954ED5-0C8E-4E19-BCC8-924779C5B7E0}" presName="sibTrans" presStyleLbl="sibTrans2D1" presStyleIdx="0" presStyleCnt="7"/>
      <dgm:spPr/>
    </dgm:pt>
    <dgm:pt modelId="{EF42C555-BC4C-4208-904D-9817374D1FBF}" type="pres">
      <dgm:prSet presAssocID="{D12983A4-D44B-43BC-ADAD-070B30FE771E}" presName="node" presStyleLbl="node1" presStyleIdx="1" presStyleCnt="7">
        <dgm:presLayoutVars>
          <dgm:bulletEnabled val="1"/>
        </dgm:presLayoutVars>
      </dgm:prSet>
      <dgm:spPr/>
    </dgm:pt>
    <dgm:pt modelId="{307D01D7-510B-45CF-B965-A9755EF8FD74}" type="pres">
      <dgm:prSet presAssocID="{D12983A4-D44B-43BC-ADAD-070B30FE771E}" presName="dummy" presStyleCnt="0"/>
      <dgm:spPr/>
    </dgm:pt>
    <dgm:pt modelId="{A2FA74A6-D536-42B2-B611-9CE3C0CD98FA}" type="pres">
      <dgm:prSet presAssocID="{4606DF70-29FD-4C91-841D-B59922109A2E}" presName="sibTrans" presStyleLbl="sibTrans2D1" presStyleIdx="1" presStyleCnt="7"/>
      <dgm:spPr/>
    </dgm:pt>
    <dgm:pt modelId="{F9C0F925-8E3D-49D4-B767-120A309CFDBF}" type="pres">
      <dgm:prSet presAssocID="{E4CAE8C3-08E0-4356-AB14-8A416330DDB4}" presName="node" presStyleLbl="node1" presStyleIdx="2" presStyleCnt="7">
        <dgm:presLayoutVars>
          <dgm:bulletEnabled val="1"/>
        </dgm:presLayoutVars>
      </dgm:prSet>
      <dgm:spPr/>
    </dgm:pt>
    <dgm:pt modelId="{C19A8828-D1E8-4D49-80A6-152B4E80D7FC}" type="pres">
      <dgm:prSet presAssocID="{E4CAE8C3-08E0-4356-AB14-8A416330DDB4}" presName="dummy" presStyleCnt="0"/>
      <dgm:spPr/>
    </dgm:pt>
    <dgm:pt modelId="{06BFB48C-2F7C-46DB-B5DC-A59522CE87EB}" type="pres">
      <dgm:prSet presAssocID="{2662148B-37A0-427C-B5F8-4606762E9981}" presName="sibTrans" presStyleLbl="sibTrans2D1" presStyleIdx="2" presStyleCnt="7"/>
      <dgm:spPr/>
    </dgm:pt>
    <dgm:pt modelId="{0D5666B9-ED0A-4E16-B658-3A78F39530FF}" type="pres">
      <dgm:prSet presAssocID="{83E01961-C008-43FA-9939-6CC70FAB81FB}" presName="node" presStyleLbl="node1" presStyleIdx="3" presStyleCnt="7">
        <dgm:presLayoutVars>
          <dgm:bulletEnabled val="1"/>
        </dgm:presLayoutVars>
      </dgm:prSet>
      <dgm:spPr/>
    </dgm:pt>
    <dgm:pt modelId="{D5D5AC57-11BD-4EDB-8513-8B1E46EB4A1C}" type="pres">
      <dgm:prSet presAssocID="{83E01961-C008-43FA-9939-6CC70FAB81FB}" presName="dummy" presStyleCnt="0"/>
      <dgm:spPr/>
    </dgm:pt>
    <dgm:pt modelId="{4E0A92F5-7851-4B9D-8D15-049EAD35D7D7}" type="pres">
      <dgm:prSet presAssocID="{88E218C8-4ABB-4AA8-82E0-6BC8FF5C0CF1}" presName="sibTrans" presStyleLbl="sibTrans2D1" presStyleIdx="3" presStyleCnt="7"/>
      <dgm:spPr/>
    </dgm:pt>
    <dgm:pt modelId="{DE758A60-BC78-4AC3-B6DE-0F1DEE51F539}" type="pres">
      <dgm:prSet presAssocID="{FCAEA583-7D8F-4C98-A834-54B8CB36E837}" presName="node" presStyleLbl="node1" presStyleIdx="4" presStyleCnt="7">
        <dgm:presLayoutVars>
          <dgm:bulletEnabled val="1"/>
        </dgm:presLayoutVars>
      </dgm:prSet>
      <dgm:spPr/>
    </dgm:pt>
    <dgm:pt modelId="{DE8BE76C-6672-4366-B634-B3A8B4094D03}" type="pres">
      <dgm:prSet presAssocID="{FCAEA583-7D8F-4C98-A834-54B8CB36E837}" presName="dummy" presStyleCnt="0"/>
      <dgm:spPr/>
    </dgm:pt>
    <dgm:pt modelId="{7BB71CF7-990D-499C-A1CB-9F5D8B2AEC00}" type="pres">
      <dgm:prSet presAssocID="{92F60C00-17C4-4698-9E17-4E2545E9088F}" presName="sibTrans" presStyleLbl="sibTrans2D1" presStyleIdx="4" presStyleCnt="7"/>
      <dgm:spPr/>
    </dgm:pt>
    <dgm:pt modelId="{9E318808-5922-49E7-954D-1266246065CC}" type="pres">
      <dgm:prSet presAssocID="{D18CC6C2-D326-43FF-8D31-AFBD5E1D1C06}" presName="node" presStyleLbl="node1" presStyleIdx="5" presStyleCnt="7">
        <dgm:presLayoutVars>
          <dgm:bulletEnabled val="1"/>
        </dgm:presLayoutVars>
      </dgm:prSet>
      <dgm:spPr/>
    </dgm:pt>
    <dgm:pt modelId="{E4AC56E5-6AB8-4E18-8D1A-3767DEA3E35D}" type="pres">
      <dgm:prSet presAssocID="{D18CC6C2-D326-43FF-8D31-AFBD5E1D1C06}" presName="dummy" presStyleCnt="0"/>
      <dgm:spPr/>
    </dgm:pt>
    <dgm:pt modelId="{558CCE85-06DD-4C8A-8723-A22EF2D457F8}" type="pres">
      <dgm:prSet presAssocID="{A2B927D5-73BA-4046-B891-96F00DD70BE7}" presName="sibTrans" presStyleLbl="sibTrans2D1" presStyleIdx="5" presStyleCnt="7"/>
      <dgm:spPr/>
    </dgm:pt>
    <dgm:pt modelId="{D1C008D0-7951-43B8-98B7-0E7721F2D94E}" type="pres">
      <dgm:prSet presAssocID="{10168698-D8AD-42F5-A620-6229CE2D26A2}" presName="node" presStyleLbl="node1" presStyleIdx="6" presStyleCnt="7">
        <dgm:presLayoutVars>
          <dgm:bulletEnabled val="1"/>
        </dgm:presLayoutVars>
      </dgm:prSet>
      <dgm:spPr/>
    </dgm:pt>
    <dgm:pt modelId="{7588485E-CAE3-4BF0-9EB8-DF3E0CAB1ABF}" type="pres">
      <dgm:prSet presAssocID="{10168698-D8AD-42F5-A620-6229CE2D26A2}" presName="dummy" presStyleCnt="0"/>
      <dgm:spPr/>
    </dgm:pt>
    <dgm:pt modelId="{BE51C628-CA12-4784-BE2F-81302C2578AD}" type="pres">
      <dgm:prSet presAssocID="{70C1FAE3-6D6A-4B9D-B74C-174ABC2657CE}" presName="sibTrans" presStyleLbl="sibTrans2D1" presStyleIdx="6" presStyleCnt="7"/>
      <dgm:spPr/>
    </dgm:pt>
  </dgm:ptLst>
  <dgm:cxnLst>
    <dgm:cxn modelId="{D995C243-D441-4C5C-8C14-88D6152919EE}" type="presOf" srcId="{68954ED5-0C8E-4E19-BCC8-924779C5B7E0}" destId="{A7622528-4672-4BE1-8BE0-C345DF543736}" srcOrd="0" destOrd="0" presId="urn:microsoft.com/office/officeart/2005/8/layout/radial6"/>
    <dgm:cxn modelId="{1F681B8B-AA8F-4A83-B74D-B98B1C8CB0BA}" type="presOf" srcId="{88E218C8-4ABB-4AA8-82E0-6BC8FF5C0CF1}" destId="{4E0A92F5-7851-4B9D-8D15-049EAD35D7D7}" srcOrd="0" destOrd="0" presId="urn:microsoft.com/office/officeart/2005/8/layout/radial6"/>
    <dgm:cxn modelId="{5C4E8E29-9F72-4A4A-9B39-B9F95A6F1228}" type="presOf" srcId="{92F60C00-17C4-4698-9E17-4E2545E9088F}" destId="{7BB71CF7-990D-499C-A1CB-9F5D8B2AEC00}" srcOrd="0" destOrd="0" presId="urn:microsoft.com/office/officeart/2005/8/layout/radial6"/>
    <dgm:cxn modelId="{C380D01E-4626-4526-BD2B-1BE1DD6C1697}" type="presOf" srcId="{83E01961-C008-43FA-9939-6CC70FAB81FB}" destId="{0D5666B9-ED0A-4E16-B658-3A78F39530FF}" srcOrd="0" destOrd="0" presId="urn:microsoft.com/office/officeart/2005/8/layout/radial6"/>
    <dgm:cxn modelId="{6D6EECF7-FC4E-4847-8725-1CE78B23DA7D}" type="presOf" srcId="{A2B927D5-73BA-4046-B891-96F00DD70BE7}" destId="{558CCE85-06DD-4C8A-8723-A22EF2D457F8}" srcOrd="0" destOrd="0" presId="urn:microsoft.com/office/officeart/2005/8/layout/radial6"/>
    <dgm:cxn modelId="{CCFA1AE2-80E8-4507-A244-8F9AF5E22842}" type="presOf" srcId="{51D76A5A-A371-4DEC-95E9-9761814352A5}" destId="{FC66E31C-C8D9-4998-8B6A-D8E8FB85BEA1}" srcOrd="0" destOrd="0" presId="urn:microsoft.com/office/officeart/2005/8/layout/radial6"/>
    <dgm:cxn modelId="{7263C8C1-1E90-44AA-9C37-2DA14C4A5D94}" type="presOf" srcId="{4606DF70-29FD-4C91-841D-B59922109A2E}" destId="{A2FA74A6-D536-42B2-B611-9CE3C0CD98FA}" srcOrd="0" destOrd="0" presId="urn:microsoft.com/office/officeart/2005/8/layout/radial6"/>
    <dgm:cxn modelId="{B52960F8-5234-4A51-8673-9B649DA25314}" srcId="{9769FBE7-8468-4D67-8EAB-683AF9A2B21B}" destId="{FCAEA583-7D8F-4C98-A834-54B8CB36E837}" srcOrd="4" destOrd="0" parTransId="{D743EB83-3491-491A-B4CF-5B8792C3C7A7}" sibTransId="{92F60C00-17C4-4698-9E17-4E2545E9088F}"/>
    <dgm:cxn modelId="{E3C6FA4B-3898-45CA-AA20-822D005C6625}" type="presOf" srcId="{D18CC6C2-D326-43FF-8D31-AFBD5E1D1C06}" destId="{9E318808-5922-49E7-954D-1266246065CC}" srcOrd="0" destOrd="0" presId="urn:microsoft.com/office/officeart/2005/8/layout/radial6"/>
    <dgm:cxn modelId="{994B6EB8-52F7-4B59-8448-569E3FA5E075}" srcId="{51D76A5A-A371-4DEC-95E9-9761814352A5}" destId="{9769FBE7-8468-4D67-8EAB-683AF9A2B21B}" srcOrd="0" destOrd="0" parTransId="{4A52F430-846E-4655-9FAA-E23A5F7C127E}" sibTransId="{C8A4B036-9510-42EC-810A-C14760F0FAED}"/>
    <dgm:cxn modelId="{30514928-2C05-4942-A500-AF5AA5E4060A}" type="presOf" srcId="{70C1FAE3-6D6A-4B9D-B74C-174ABC2657CE}" destId="{BE51C628-CA12-4784-BE2F-81302C2578AD}" srcOrd="0" destOrd="0" presId="urn:microsoft.com/office/officeart/2005/8/layout/radial6"/>
    <dgm:cxn modelId="{E2946C99-D297-4404-AF4B-3B0176FB19F1}" srcId="{9769FBE7-8468-4D67-8EAB-683AF9A2B21B}" destId="{83E01961-C008-43FA-9939-6CC70FAB81FB}" srcOrd="3" destOrd="0" parTransId="{EC03F74F-7125-453A-BBA1-1CAC3DA8C112}" sibTransId="{88E218C8-4ABB-4AA8-82E0-6BC8FF5C0CF1}"/>
    <dgm:cxn modelId="{3E9060B6-1303-495D-A6B6-8B7B02EF9285}" type="presOf" srcId="{FCAEA583-7D8F-4C98-A834-54B8CB36E837}" destId="{DE758A60-BC78-4AC3-B6DE-0F1DEE51F539}" srcOrd="0" destOrd="0" presId="urn:microsoft.com/office/officeart/2005/8/layout/radial6"/>
    <dgm:cxn modelId="{B0882688-2E8C-4BAC-B514-608CD7371BF2}" srcId="{9769FBE7-8468-4D67-8EAB-683AF9A2B21B}" destId="{D18CC6C2-D326-43FF-8D31-AFBD5E1D1C06}" srcOrd="5" destOrd="0" parTransId="{565E1740-C916-4132-9625-37E41E47B0E3}" sibTransId="{A2B927D5-73BA-4046-B891-96F00DD70BE7}"/>
    <dgm:cxn modelId="{90558F75-327F-4910-8601-CE61A5738F46}" srcId="{9769FBE7-8468-4D67-8EAB-683AF9A2B21B}" destId="{E4CAE8C3-08E0-4356-AB14-8A416330DDB4}" srcOrd="2" destOrd="0" parTransId="{180FEF32-2659-4CE6-A31F-35C0E90A717A}" sibTransId="{2662148B-37A0-427C-B5F8-4606762E9981}"/>
    <dgm:cxn modelId="{1A013C88-9928-4D31-9743-4A54E42CE993}" type="presOf" srcId="{9769FBE7-8468-4D67-8EAB-683AF9A2B21B}" destId="{54B2E616-0A69-4CA3-AC0C-8936B58A2823}" srcOrd="0" destOrd="0" presId="urn:microsoft.com/office/officeart/2005/8/layout/radial6"/>
    <dgm:cxn modelId="{6798506C-0998-4F3F-B14E-70EA341F46BF}" type="presOf" srcId="{10168698-D8AD-42F5-A620-6229CE2D26A2}" destId="{D1C008D0-7951-43B8-98B7-0E7721F2D94E}" srcOrd="0" destOrd="0" presId="urn:microsoft.com/office/officeart/2005/8/layout/radial6"/>
    <dgm:cxn modelId="{18A236F1-85F5-4DFB-8AFE-4D3BDBCFA593}" srcId="{9769FBE7-8468-4D67-8EAB-683AF9A2B21B}" destId="{D12983A4-D44B-43BC-ADAD-070B30FE771E}" srcOrd="1" destOrd="0" parTransId="{E5FC0076-A547-4E20-82C8-14537748B330}" sibTransId="{4606DF70-29FD-4C91-841D-B59922109A2E}"/>
    <dgm:cxn modelId="{AFA9CD1B-EE4D-40F5-86C7-0A5A2E658243}" type="presOf" srcId="{2662148B-37A0-427C-B5F8-4606762E9981}" destId="{06BFB48C-2F7C-46DB-B5DC-A59522CE87EB}" srcOrd="0" destOrd="0" presId="urn:microsoft.com/office/officeart/2005/8/layout/radial6"/>
    <dgm:cxn modelId="{C0AD83DF-201B-4776-884B-0691E77881FC}" srcId="{9769FBE7-8468-4D67-8EAB-683AF9A2B21B}" destId="{10168698-D8AD-42F5-A620-6229CE2D26A2}" srcOrd="6" destOrd="0" parTransId="{DDC81F57-4AD1-4E5E-8221-E888BE7E36D7}" sibTransId="{70C1FAE3-6D6A-4B9D-B74C-174ABC2657CE}"/>
    <dgm:cxn modelId="{FAC4106D-4D13-48CB-9136-F5DC74E9E996}" type="presOf" srcId="{E4CAE8C3-08E0-4356-AB14-8A416330DDB4}" destId="{F9C0F925-8E3D-49D4-B767-120A309CFDBF}" srcOrd="0" destOrd="0" presId="urn:microsoft.com/office/officeart/2005/8/layout/radial6"/>
    <dgm:cxn modelId="{60BA4B06-A32A-465F-9734-3017FF871BBA}" type="presOf" srcId="{6F099AD8-F3F1-428B-9398-8414C4993AC4}" destId="{52C3AE47-309C-4D94-B319-BA6941C15A85}" srcOrd="0" destOrd="0" presId="urn:microsoft.com/office/officeart/2005/8/layout/radial6"/>
    <dgm:cxn modelId="{E2A610FF-4E71-4468-B7E1-A98E82047161}" type="presOf" srcId="{D12983A4-D44B-43BC-ADAD-070B30FE771E}" destId="{EF42C555-BC4C-4208-904D-9817374D1FBF}" srcOrd="0" destOrd="0" presId="urn:microsoft.com/office/officeart/2005/8/layout/radial6"/>
    <dgm:cxn modelId="{D696229E-8F62-4AB9-BAE6-B5891EB719F1}" srcId="{9769FBE7-8468-4D67-8EAB-683AF9A2B21B}" destId="{6F099AD8-F3F1-428B-9398-8414C4993AC4}" srcOrd="0" destOrd="0" parTransId="{576DA196-8A99-427E-9F8A-D3EFD846DB8F}" sibTransId="{68954ED5-0C8E-4E19-BCC8-924779C5B7E0}"/>
    <dgm:cxn modelId="{5A9F0D23-ABB8-44E8-8492-E4D70EC1ADCD}" type="presParOf" srcId="{FC66E31C-C8D9-4998-8B6A-D8E8FB85BEA1}" destId="{54B2E616-0A69-4CA3-AC0C-8936B58A2823}" srcOrd="0" destOrd="0" presId="urn:microsoft.com/office/officeart/2005/8/layout/radial6"/>
    <dgm:cxn modelId="{94922217-F66E-44F0-8F6B-B9EA1FFEE5EF}" type="presParOf" srcId="{FC66E31C-C8D9-4998-8B6A-D8E8FB85BEA1}" destId="{52C3AE47-309C-4D94-B319-BA6941C15A85}" srcOrd="1" destOrd="0" presId="urn:microsoft.com/office/officeart/2005/8/layout/radial6"/>
    <dgm:cxn modelId="{2979A64C-37FC-46A2-B6F0-323ACDAB7B1B}" type="presParOf" srcId="{FC66E31C-C8D9-4998-8B6A-D8E8FB85BEA1}" destId="{F3AAE247-A21E-4EC2-994D-20E6FB2B4F5C}" srcOrd="2" destOrd="0" presId="urn:microsoft.com/office/officeart/2005/8/layout/radial6"/>
    <dgm:cxn modelId="{8AE439E6-5ADB-47EE-BA69-D31234193E51}" type="presParOf" srcId="{FC66E31C-C8D9-4998-8B6A-D8E8FB85BEA1}" destId="{A7622528-4672-4BE1-8BE0-C345DF543736}" srcOrd="3" destOrd="0" presId="urn:microsoft.com/office/officeart/2005/8/layout/radial6"/>
    <dgm:cxn modelId="{B727A8F7-1993-42CF-A3E3-CC2E891E5F3A}" type="presParOf" srcId="{FC66E31C-C8D9-4998-8B6A-D8E8FB85BEA1}" destId="{EF42C555-BC4C-4208-904D-9817374D1FBF}" srcOrd="4" destOrd="0" presId="urn:microsoft.com/office/officeart/2005/8/layout/radial6"/>
    <dgm:cxn modelId="{2080DDB9-3F46-4400-8630-18579FFFE524}" type="presParOf" srcId="{FC66E31C-C8D9-4998-8B6A-D8E8FB85BEA1}" destId="{307D01D7-510B-45CF-B965-A9755EF8FD74}" srcOrd="5" destOrd="0" presId="urn:microsoft.com/office/officeart/2005/8/layout/radial6"/>
    <dgm:cxn modelId="{258466C2-FB15-4FE3-A718-E697FA959C13}" type="presParOf" srcId="{FC66E31C-C8D9-4998-8B6A-D8E8FB85BEA1}" destId="{A2FA74A6-D536-42B2-B611-9CE3C0CD98FA}" srcOrd="6" destOrd="0" presId="urn:microsoft.com/office/officeart/2005/8/layout/radial6"/>
    <dgm:cxn modelId="{0E412BEF-4CF3-43C6-9B82-1B533276F226}" type="presParOf" srcId="{FC66E31C-C8D9-4998-8B6A-D8E8FB85BEA1}" destId="{F9C0F925-8E3D-49D4-B767-120A309CFDBF}" srcOrd="7" destOrd="0" presId="urn:microsoft.com/office/officeart/2005/8/layout/radial6"/>
    <dgm:cxn modelId="{3295C372-C5BD-4AB8-88D9-7D84296F5657}" type="presParOf" srcId="{FC66E31C-C8D9-4998-8B6A-D8E8FB85BEA1}" destId="{C19A8828-D1E8-4D49-80A6-152B4E80D7FC}" srcOrd="8" destOrd="0" presId="urn:microsoft.com/office/officeart/2005/8/layout/radial6"/>
    <dgm:cxn modelId="{42F75174-1768-48C2-8AB3-4659E607B25D}" type="presParOf" srcId="{FC66E31C-C8D9-4998-8B6A-D8E8FB85BEA1}" destId="{06BFB48C-2F7C-46DB-B5DC-A59522CE87EB}" srcOrd="9" destOrd="0" presId="urn:microsoft.com/office/officeart/2005/8/layout/radial6"/>
    <dgm:cxn modelId="{39A54B4C-4A8B-4F1A-8992-D78B84C84C31}" type="presParOf" srcId="{FC66E31C-C8D9-4998-8B6A-D8E8FB85BEA1}" destId="{0D5666B9-ED0A-4E16-B658-3A78F39530FF}" srcOrd="10" destOrd="0" presId="urn:microsoft.com/office/officeart/2005/8/layout/radial6"/>
    <dgm:cxn modelId="{0219B064-CA0D-463E-BBF2-855CBF8B59D4}" type="presParOf" srcId="{FC66E31C-C8D9-4998-8B6A-D8E8FB85BEA1}" destId="{D5D5AC57-11BD-4EDB-8513-8B1E46EB4A1C}" srcOrd="11" destOrd="0" presId="urn:microsoft.com/office/officeart/2005/8/layout/radial6"/>
    <dgm:cxn modelId="{1BB53F78-26AC-42D3-81E2-9FAA5209C0A7}" type="presParOf" srcId="{FC66E31C-C8D9-4998-8B6A-D8E8FB85BEA1}" destId="{4E0A92F5-7851-4B9D-8D15-049EAD35D7D7}" srcOrd="12" destOrd="0" presId="urn:microsoft.com/office/officeart/2005/8/layout/radial6"/>
    <dgm:cxn modelId="{686A8640-6370-4215-A0E7-8D51A762EFA3}" type="presParOf" srcId="{FC66E31C-C8D9-4998-8B6A-D8E8FB85BEA1}" destId="{DE758A60-BC78-4AC3-B6DE-0F1DEE51F539}" srcOrd="13" destOrd="0" presId="urn:microsoft.com/office/officeart/2005/8/layout/radial6"/>
    <dgm:cxn modelId="{BFF37021-D280-4B22-804F-7822F9E1B5CA}" type="presParOf" srcId="{FC66E31C-C8D9-4998-8B6A-D8E8FB85BEA1}" destId="{DE8BE76C-6672-4366-B634-B3A8B4094D03}" srcOrd="14" destOrd="0" presId="urn:microsoft.com/office/officeart/2005/8/layout/radial6"/>
    <dgm:cxn modelId="{858E1FBA-B352-4BDD-B60B-FD12DFD91A2B}" type="presParOf" srcId="{FC66E31C-C8D9-4998-8B6A-D8E8FB85BEA1}" destId="{7BB71CF7-990D-499C-A1CB-9F5D8B2AEC00}" srcOrd="15" destOrd="0" presId="urn:microsoft.com/office/officeart/2005/8/layout/radial6"/>
    <dgm:cxn modelId="{056867C7-0EF1-483C-9ED5-7B5C09955DDB}" type="presParOf" srcId="{FC66E31C-C8D9-4998-8B6A-D8E8FB85BEA1}" destId="{9E318808-5922-49E7-954D-1266246065CC}" srcOrd="16" destOrd="0" presId="urn:microsoft.com/office/officeart/2005/8/layout/radial6"/>
    <dgm:cxn modelId="{3A3E3051-917A-44A1-B443-60AF3031C3AB}" type="presParOf" srcId="{FC66E31C-C8D9-4998-8B6A-D8E8FB85BEA1}" destId="{E4AC56E5-6AB8-4E18-8D1A-3767DEA3E35D}" srcOrd="17" destOrd="0" presId="urn:microsoft.com/office/officeart/2005/8/layout/radial6"/>
    <dgm:cxn modelId="{21D80D38-B367-416D-BBDA-88111AB84985}" type="presParOf" srcId="{FC66E31C-C8D9-4998-8B6A-D8E8FB85BEA1}" destId="{558CCE85-06DD-4C8A-8723-A22EF2D457F8}" srcOrd="18" destOrd="0" presId="urn:microsoft.com/office/officeart/2005/8/layout/radial6"/>
    <dgm:cxn modelId="{0E1C1F0A-9A84-4434-B846-D8F4C828D0C5}" type="presParOf" srcId="{FC66E31C-C8D9-4998-8B6A-D8E8FB85BEA1}" destId="{D1C008D0-7951-43B8-98B7-0E7721F2D94E}" srcOrd="19" destOrd="0" presId="urn:microsoft.com/office/officeart/2005/8/layout/radial6"/>
    <dgm:cxn modelId="{CE06D7CC-DD04-41F2-AA9C-C75680CAA027}" type="presParOf" srcId="{FC66E31C-C8D9-4998-8B6A-D8E8FB85BEA1}" destId="{7588485E-CAE3-4BF0-9EB8-DF3E0CAB1ABF}" srcOrd="20" destOrd="0" presId="urn:microsoft.com/office/officeart/2005/8/layout/radial6"/>
    <dgm:cxn modelId="{E222E91B-E5E4-4FFD-B331-A9AFC74AC132}" type="presParOf" srcId="{FC66E31C-C8D9-4998-8B6A-D8E8FB85BEA1}" destId="{BE51C628-CA12-4784-BE2F-81302C2578AD}" srcOrd="21" destOrd="0" presId="urn:microsoft.com/office/officeart/2005/8/layout/radial6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B4D092D-1BA5-41BD-86CD-C9A615CB2D30}">
      <dsp:nvSpPr>
        <dsp:cNvPr id="0" name=""/>
        <dsp:cNvSpPr/>
      </dsp:nvSpPr>
      <dsp:spPr>
        <a:xfrm rot="5400000">
          <a:off x="4551285" y="-1952459"/>
          <a:ext cx="483456" cy="4511071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altLang="en-US" sz="1600" kern="1200" dirty="0"/>
            <a:t>半数以上を占める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altLang="en-US" sz="1600" kern="1200" dirty="0"/>
            <a:t>リピート商品</a:t>
          </a:r>
        </a:p>
      </dsp:txBody>
      <dsp:txXfrm rot="-5400000">
        <a:off x="2537478" y="84948"/>
        <a:ext cx="4487471" cy="436256"/>
      </dsp:txXfrm>
    </dsp:sp>
    <dsp:sp modelId="{8CD5AEB5-51D4-46A0-9F59-A2FB03BC399F}">
      <dsp:nvSpPr>
        <dsp:cNvPr id="0" name=""/>
        <dsp:cNvSpPr/>
      </dsp:nvSpPr>
      <dsp:spPr>
        <a:xfrm>
          <a:off x="0" y="915"/>
          <a:ext cx="2537477" cy="60432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55245" rIns="110490" bIns="5524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900" kern="1200" dirty="0"/>
            <a:t>ペットフード</a:t>
          </a:r>
        </a:p>
      </dsp:txBody>
      <dsp:txXfrm>
        <a:off x="29500" y="30415"/>
        <a:ext cx="2478477" cy="545320"/>
      </dsp:txXfrm>
    </dsp:sp>
    <dsp:sp modelId="{49391B3F-A818-4E3A-BC45-87A7958DEBD6}">
      <dsp:nvSpPr>
        <dsp:cNvPr id="0" name=""/>
        <dsp:cNvSpPr/>
      </dsp:nvSpPr>
      <dsp:spPr>
        <a:xfrm rot="5400000">
          <a:off x="4551285" y="-1317923"/>
          <a:ext cx="483456" cy="4511071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altLang="en-US" sz="1600" kern="1200" dirty="0"/>
            <a:t>売れ筋商品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altLang="en-US" sz="1600" kern="1200" dirty="0"/>
            <a:t>新商品の開発</a:t>
          </a:r>
        </a:p>
      </dsp:txBody>
      <dsp:txXfrm rot="-5400000">
        <a:off x="2537478" y="719484"/>
        <a:ext cx="4487471" cy="436256"/>
      </dsp:txXfrm>
    </dsp:sp>
    <dsp:sp modelId="{9852CA6E-F37B-421E-921F-0D2D1190A29A}">
      <dsp:nvSpPr>
        <dsp:cNvPr id="0" name=""/>
        <dsp:cNvSpPr/>
      </dsp:nvSpPr>
      <dsp:spPr>
        <a:xfrm>
          <a:off x="0" y="635451"/>
          <a:ext cx="2537477" cy="60432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55245" rIns="110490" bIns="5524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900" kern="1200" dirty="0"/>
            <a:t>ペット用品</a:t>
          </a:r>
        </a:p>
      </dsp:txBody>
      <dsp:txXfrm>
        <a:off x="29500" y="664951"/>
        <a:ext cx="2478477" cy="545320"/>
      </dsp:txXfrm>
    </dsp:sp>
    <dsp:sp modelId="{1DD601B2-680C-4B7C-AC5E-BD3CA69BC1B0}">
      <dsp:nvSpPr>
        <dsp:cNvPr id="0" name=""/>
        <dsp:cNvSpPr/>
      </dsp:nvSpPr>
      <dsp:spPr>
        <a:xfrm rot="5400000">
          <a:off x="4551285" y="-683387"/>
          <a:ext cx="483456" cy="4511071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altLang="en-US" sz="1600" kern="1200" dirty="0"/>
            <a:t>トリミング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altLang="en-US" sz="1600" kern="1200" dirty="0"/>
            <a:t>ホテル</a:t>
          </a:r>
        </a:p>
      </dsp:txBody>
      <dsp:txXfrm rot="-5400000">
        <a:off x="2537478" y="1354020"/>
        <a:ext cx="4487471" cy="436256"/>
      </dsp:txXfrm>
    </dsp:sp>
    <dsp:sp modelId="{64F252FB-3CBE-4CBF-A54B-CCA2F579F8E1}">
      <dsp:nvSpPr>
        <dsp:cNvPr id="0" name=""/>
        <dsp:cNvSpPr/>
      </dsp:nvSpPr>
      <dsp:spPr>
        <a:xfrm>
          <a:off x="0" y="1269988"/>
          <a:ext cx="2537477" cy="60432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55245" rIns="110490" bIns="5524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900" kern="1200" dirty="0"/>
            <a:t>サービス</a:t>
          </a:r>
        </a:p>
      </dsp:txBody>
      <dsp:txXfrm>
        <a:off x="29500" y="1299488"/>
        <a:ext cx="2478477" cy="54532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D3CDE1C-4DB3-451C-A937-FDBAB388D4E3}">
      <dsp:nvSpPr>
        <dsp:cNvPr id="0" name=""/>
        <dsp:cNvSpPr/>
      </dsp:nvSpPr>
      <dsp:spPr>
        <a:xfrm>
          <a:off x="617219" y="0"/>
          <a:ext cx="6995160" cy="4525963"/>
        </a:xfrm>
        <a:prstGeom prst="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0002E19-7B00-4848-A406-C93F75EA154A}">
      <dsp:nvSpPr>
        <dsp:cNvPr id="0" name=""/>
        <dsp:cNvSpPr/>
      </dsp:nvSpPr>
      <dsp:spPr>
        <a:xfrm>
          <a:off x="1244" y="1357788"/>
          <a:ext cx="2639634" cy="181038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3900" kern="1200" dirty="0"/>
            <a:t>ペットは飼うもの</a:t>
          </a:r>
        </a:p>
      </dsp:txBody>
      <dsp:txXfrm>
        <a:off x="89620" y="1446164"/>
        <a:ext cx="2462882" cy="1633633"/>
      </dsp:txXfrm>
    </dsp:sp>
    <dsp:sp modelId="{F4499987-897F-4FEC-977C-B0CA5E5F7452}">
      <dsp:nvSpPr>
        <dsp:cNvPr id="0" name=""/>
        <dsp:cNvSpPr/>
      </dsp:nvSpPr>
      <dsp:spPr>
        <a:xfrm>
          <a:off x="2794982" y="1357788"/>
          <a:ext cx="2639634" cy="181038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3900" kern="1200" dirty="0"/>
            <a:t>動物との共生</a:t>
          </a:r>
        </a:p>
      </dsp:txBody>
      <dsp:txXfrm>
        <a:off x="2883358" y="1446164"/>
        <a:ext cx="2462882" cy="1633633"/>
      </dsp:txXfrm>
    </dsp:sp>
    <dsp:sp modelId="{4B15E055-B6BF-4665-901E-8C1A83ADECF9}">
      <dsp:nvSpPr>
        <dsp:cNvPr id="0" name=""/>
        <dsp:cNvSpPr/>
      </dsp:nvSpPr>
      <dsp:spPr>
        <a:xfrm>
          <a:off x="5588721" y="1357788"/>
          <a:ext cx="2639634" cy="181038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3900" kern="1200" dirty="0"/>
            <a:t>ペットのいる暮らし</a:t>
          </a:r>
        </a:p>
      </dsp:txBody>
      <dsp:txXfrm>
        <a:off x="5677097" y="1446164"/>
        <a:ext cx="2462882" cy="1633633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E51C628-CA12-4784-BE2F-81302C2578AD}">
      <dsp:nvSpPr>
        <dsp:cNvPr id="0" name=""/>
        <dsp:cNvSpPr/>
      </dsp:nvSpPr>
      <dsp:spPr>
        <a:xfrm>
          <a:off x="1843751" y="506173"/>
          <a:ext cx="4017352" cy="4017352"/>
        </a:xfrm>
        <a:prstGeom prst="blockArc">
          <a:avLst>
            <a:gd name="adj1" fmla="val 13114286"/>
            <a:gd name="adj2" fmla="val 16200000"/>
            <a:gd name="adj3" fmla="val 389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58CCE85-06DD-4C8A-8723-A22EF2D457F8}">
      <dsp:nvSpPr>
        <dsp:cNvPr id="0" name=""/>
        <dsp:cNvSpPr/>
      </dsp:nvSpPr>
      <dsp:spPr>
        <a:xfrm>
          <a:off x="1843751" y="506173"/>
          <a:ext cx="4017352" cy="4017352"/>
        </a:xfrm>
        <a:prstGeom prst="blockArc">
          <a:avLst>
            <a:gd name="adj1" fmla="val 10028571"/>
            <a:gd name="adj2" fmla="val 13114286"/>
            <a:gd name="adj3" fmla="val 389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BB71CF7-990D-499C-A1CB-9F5D8B2AEC00}">
      <dsp:nvSpPr>
        <dsp:cNvPr id="0" name=""/>
        <dsp:cNvSpPr/>
      </dsp:nvSpPr>
      <dsp:spPr>
        <a:xfrm>
          <a:off x="1843751" y="506173"/>
          <a:ext cx="4017352" cy="4017352"/>
        </a:xfrm>
        <a:prstGeom prst="blockArc">
          <a:avLst>
            <a:gd name="adj1" fmla="val 6942857"/>
            <a:gd name="adj2" fmla="val 10028571"/>
            <a:gd name="adj3" fmla="val 389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E0A92F5-7851-4B9D-8D15-049EAD35D7D7}">
      <dsp:nvSpPr>
        <dsp:cNvPr id="0" name=""/>
        <dsp:cNvSpPr/>
      </dsp:nvSpPr>
      <dsp:spPr>
        <a:xfrm>
          <a:off x="1843751" y="506173"/>
          <a:ext cx="4017352" cy="4017352"/>
        </a:xfrm>
        <a:prstGeom prst="blockArc">
          <a:avLst>
            <a:gd name="adj1" fmla="val 3857143"/>
            <a:gd name="adj2" fmla="val 6942857"/>
            <a:gd name="adj3" fmla="val 389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6BFB48C-2F7C-46DB-B5DC-A59522CE87EB}">
      <dsp:nvSpPr>
        <dsp:cNvPr id="0" name=""/>
        <dsp:cNvSpPr/>
      </dsp:nvSpPr>
      <dsp:spPr>
        <a:xfrm>
          <a:off x="1843751" y="506173"/>
          <a:ext cx="4017352" cy="4017352"/>
        </a:xfrm>
        <a:prstGeom prst="blockArc">
          <a:avLst>
            <a:gd name="adj1" fmla="val 771429"/>
            <a:gd name="adj2" fmla="val 3857143"/>
            <a:gd name="adj3" fmla="val 389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2FA74A6-D536-42B2-B611-9CE3C0CD98FA}">
      <dsp:nvSpPr>
        <dsp:cNvPr id="0" name=""/>
        <dsp:cNvSpPr/>
      </dsp:nvSpPr>
      <dsp:spPr>
        <a:xfrm>
          <a:off x="1843751" y="506173"/>
          <a:ext cx="4017352" cy="4017352"/>
        </a:xfrm>
        <a:prstGeom prst="blockArc">
          <a:avLst>
            <a:gd name="adj1" fmla="val 19285714"/>
            <a:gd name="adj2" fmla="val 771429"/>
            <a:gd name="adj3" fmla="val 389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7622528-4672-4BE1-8BE0-C345DF543736}">
      <dsp:nvSpPr>
        <dsp:cNvPr id="0" name=""/>
        <dsp:cNvSpPr/>
      </dsp:nvSpPr>
      <dsp:spPr>
        <a:xfrm>
          <a:off x="1843751" y="506173"/>
          <a:ext cx="4017352" cy="4017352"/>
        </a:xfrm>
        <a:prstGeom prst="blockArc">
          <a:avLst>
            <a:gd name="adj1" fmla="val 16200000"/>
            <a:gd name="adj2" fmla="val 19285714"/>
            <a:gd name="adj3" fmla="val 389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4B2E616-0A69-4CA3-AC0C-8936B58A2823}">
      <dsp:nvSpPr>
        <dsp:cNvPr id="0" name=""/>
        <dsp:cNvSpPr/>
      </dsp:nvSpPr>
      <dsp:spPr>
        <a:xfrm>
          <a:off x="3075546" y="1737968"/>
          <a:ext cx="1553762" cy="155376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210" tIns="29210" rIns="29210" bIns="29210" numCol="1" spcCol="1270" anchor="ctr" anchorCtr="0">
          <a:noAutofit/>
        </a:bodyPr>
        <a:lstStyle/>
        <a:p>
          <a:pPr lvl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300" kern="1200" dirty="0"/>
            <a:t>サービスの</a:t>
          </a:r>
          <a:br>
            <a:rPr lang="ja-JP" altLang="en-US" sz="2300" kern="1200" dirty="0"/>
          </a:br>
          <a:r>
            <a:rPr lang="ja-JP" altLang="en-US" sz="2300" kern="1200" dirty="0"/>
            <a:t>統合</a:t>
          </a:r>
        </a:p>
      </dsp:txBody>
      <dsp:txXfrm>
        <a:off x="3303089" y="1965511"/>
        <a:ext cx="1098676" cy="1098676"/>
      </dsp:txXfrm>
    </dsp:sp>
    <dsp:sp modelId="{52C3AE47-309C-4D94-B319-BA6941C15A85}">
      <dsp:nvSpPr>
        <dsp:cNvPr id="0" name=""/>
        <dsp:cNvSpPr/>
      </dsp:nvSpPr>
      <dsp:spPr>
        <a:xfrm>
          <a:off x="3308611" y="1511"/>
          <a:ext cx="1087633" cy="10876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100" kern="1200" dirty="0"/>
            <a:t>フード</a:t>
          </a:r>
        </a:p>
      </dsp:txBody>
      <dsp:txXfrm>
        <a:off x="3467891" y="160791"/>
        <a:ext cx="769073" cy="769073"/>
      </dsp:txXfrm>
    </dsp:sp>
    <dsp:sp modelId="{EF42C555-BC4C-4208-904D-9817374D1FBF}">
      <dsp:nvSpPr>
        <dsp:cNvPr id="0" name=""/>
        <dsp:cNvSpPr/>
      </dsp:nvSpPr>
      <dsp:spPr>
        <a:xfrm>
          <a:off x="4848445" y="743056"/>
          <a:ext cx="1087633" cy="10876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100" kern="1200" dirty="0"/>
            <a:t>ペット用品</a:t>
          </a:r>
        </a:p>
      </dsp:txBody>
      <dsp:txXfrm>
        <a:off x="5007725" y="902336"/>
        <a:ext cx="769073" cy="769073"/>
      </dsp:txXfrm>
    </dsp:sp>
    <dsp:sp modelId="{F9C0F925-8E3D-49D4-B767-120A309CFDBF}">
      <dsp:nvSpPr>
        <dsp:cNvPr id="0" name=""/>
        <dsp:cNvSpPr/>
      </dsp:nvSpPr>
      <dsp:spPr>
        <a:xfrm>
          <a:off x="5228752" y="2409292"/>
          <a:ext cx="1087633" cy="10876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100" kern="1200" dirty="0"/>
            <a:t>飲食店</a:t>
          </a:r>
        </a:p>
      </dsp:txBody>
      <dsp:txXfrm>
        <a:off x="5388032" y="2568572"/>
        <a:ext cx="769073" cy="769073"/>
      </dsp:txXfrm>
    </dsp:sp>
    <dsp:sp modelId="{0D5666B9-ED0A-4E16-B658-3A78F39530FF}">
      <dsp:nvSpPr>
        <dsp:cNvPr id="0" name=""/>
        <dsp:cNvSpPr/>
      </dsp:nvSpPr>
      <dsp:spPr>
        <a:xfrm>
          <a:off x="4163154" y="3745510"/>
          <a:ext cx="1087633" cy="10876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100" kern="1200" dirty="0"/>
            <a:t>トリミング</a:t>
          </a:r>
        </a:p>
      </dsp:txBody>
      <dsp:txXfrm>
        <a:off x="4322434" y="3904790"/>
        <a:ext cx="769073" cy="769073"/>
      </dsp:txXfrm>
    </dsp:sp>
    <dsp:sp modelId="{DE758A60-BC78-4AC3-B6DE-0F1DEE51F539}">
      <dsp:nvSpPr>
        <dsp:cNvPr id="0" name=""/>
        <dsp:cNvSpPr/>
      </dsp:nvSpPr>
      <dsp:spPr>
        <a:xfrm>
          <a:off x="2454067" y="3745510"/>
          <a:ext cx="1087633" cy="10876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100" kern="1200" dirty="0"/>
            <a:t>獣医師</a:t>
          </a:r>
        </a:p>
      </dsp:txBody>
      <dsp:txXfrm>
        <a:off x="2613347" y="3904790"/>
        <a:ext cx="769073" cy="769073"/>
      </dsp:txXfrm>
    </dsp:sp>
    <dsp:sp modelId="{9E318808-5922-49E7-954D-1266246065CC}">
      <dsp:nvSpPr>
        <dsp:cNvPr id="0" name=""/>
        <dsp:cNvSpPr/>
      </dsp:nvSpPr>
      <dsp:spPr>
        <a:xfrm>
          <a:off x="1388469" y="2409292"/>
          <a:ext cx="1087633" cy="10876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100" kern="1200" dirty="0"/>
            <a:t>しつけ教室</a:t>
          </a:r>
        </a:p>
      </dsp:txBody>
      <dsp:txXfrm>
        <a:off x="1547749" y="2568572"/>
        <a:ext cx="769073" cy="769073"/>
      </dsp:txXfrm>
    </dsp:sp>
    <dsp:sp modelId="{D1C008D0-7951-43B8-98B7-0E7721F2D94E}">
      <dsp:nvSpPr>
        <dsp:cNvPr id="0" name=""/>
        <dsp:cNvSpPr/>
      </dsp:nvSpPr>
      <dsp:spPr>
        <a:xfrm>
          <a:off x="1768777" y="743056"/>
          <a:ext cx="1087633" cy="10876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altLang="en-US" sz="2100" kern="1200" dirty="0"/>
            <a:t>宿泊施設</a:t>
          </a:r>
        </a:p>
      </dsp:txBody>
      <dsp:txXfrm>
        <a:off x="1928057" y="902336"/>
        <a:ext cx="769073" cy="76907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35348B-C6BD-4F93-A217-A725518D4262}" type="datetimeFigureOut">
              <a:rPr kumimoji="1" lang="ja-JP" altLang="en-US" smtClean="0"/>
              <a:t>2016/4/10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A3F892-B739-4376-9658-2C153946D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262254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730EB5-0D8F-4CA8-B487-2F288BBD32BC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C7419A-31C3-413D-B77F-59106862E4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25451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1C5669-A8B8-4F99-9DE7-3B11EA0A3A2D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98498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4E351-42A8-4D34-B4FE-076018A7694E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599974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E102028-0892-4963-A1B1-FBAEE07534F9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542170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79393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09092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45720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18866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73950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64634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73116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360085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1930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54544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79187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A0ED42-2B2E-43CD-A6F7-9D39E56A0013}" type="datetimeFigureOut">
              <a:rPr kumimoji="1" lang="ja-JP" altLang="en-US" smtClean="0"/>
              <a:pPr/>
              <a:t>2016/4/10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3BF2E2-13E6-4409-9898-344D8FCC4CD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1974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microsoft.com/office/2007/relationships/diagramDrawing" Target="../diagrams/drawing1.xml"/><Relationship Id="rId3" Type="http://schemas.openxmlformats.org/officeDocument/2006/relationships/chart" Target="../charts/chart2.xml"/><Relationship Id="rId7" Type="http://schemas.openxmlformats.org/officeDocument/2006/relationships/diagramColors" Target="../diagrams/colors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QuickStyle" Target="../diagrams/quickStyle1.xml"/><Relationship Id="rId5" Type="http://schemas.openxmlformats.org/officeDocument/2006/relationships/diagramLayout" Target="../diagrams/layout1.xml"/><Relationship Id="rId4" Type="http://schemas.openxmlformats.org/officeDocument/2006/relationships/diagramData" Target="../diagrams/data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7" Type="http://schemas.openxmlformats.org/officeDocument/2006/relationships/comments" Target="../comments/comment1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285973" y="482187"/>
            <a:ext cx="7772400" cy="1470025"/>
          </a:xfrm>
        </p:spPr>
        <p:txBody>
          <a:bodyPr>
            <a:normAutofit fontScale="90000"/>
          </a:bodyPr>
          <a:lstStyle/>
          <a:p>
            <a:r>
              <a:rPr kumimoji="1" lang="ja-JP" altLang="en-US" dirty="0"/>
              <a:t>ペットショップ経営</a:t>
            </a:r>
            <a:br>
              <a:rPr lang="ja-JP" altLang="en-US" dirty="0"/>
            </a:br>
            <a:r>
              <a:rPr lang="ja-JP" altLang="en-US" dirty="0"/>
              <a:t>強化戦略のご提案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952728" y="5085185"/>
            <a:ext cx="6858048" cy="1031073"/>
          </a:xfrm>
        </p:spPr>
        <p:txBody>
          <a:bodyPr>
            <a:normAutofit/>
          </a:bodyPr>
          <a:lstStyle/>
          <a:p>
            <a:r>
              <a:rPr kumimoji="1" lang="ja-JP" altLang="en-US" dirty="0"/>
              <a:t>株式会社　スペアミント企画</a:t>
            </a:r>
          </a:p>
          <a:p>
            <a:r>
              <a:rPr lang="ja-JP" altLang="en-US" dirty="0"/>
              <a:t>マーケティング事業部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4655840" y="2060848"/>
            <a:ext cx="3412788" cy="2626395"/>
          </a:xfrm>
          <a:prstGeom prst="rect">
            <a:avLst/>
          </a:prstGeom>
          <a:solidFill>
            <a:srgbClr val="FFFFFF">
              <a:shade val="85000"/>
            </a:srgbClr>
          </a:solidFill>
          <a:ln w="8890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  <a:extLst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ペットの種類の推移</a:t>
            </a:r>
          </a:p>
        </p:txBody>
      </p:sp>
      <p:graphicFrame>
        <p:nvGraphicFramePr>
          <p:cNvPr id="9" name="コンテンツ プレースホルダー 8"/>
          <p:cNvGraphicFramePr>
            <a:graphicFrameLocks noGrp="1"/>
          </p:cNvGraphicFramePr>
          <p:nvPr>
            <p:ph idx="1"/>
            <p:extLst/>
          </p:nvPr>
        </p:nvGraphicFramePr>
        <p:xfrm>
          <a:off x="2063750" y="1556792"/>
          <a:ext cx="972088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179786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関連市場の構成比</a:t>
            </a:r>
            <a:endParaRPr kumimoji="1" lang="ja-JP" altLang="en-US" dirty="0"/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</p:nvPr>
        </p:nvGraphicFramePr>
        <p:xfrm>
          <a:off x="2438400" y="1447803"/>
          <a:ext cx="7772400" cy="251698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正方形/長方形 6"/>
          <p:cNvSpPr/>
          <p:nvPr/>
        </p:nvSpPr>
        <p:spPr>
          <a:xfrm>
            <a:off x="3428983" y="4179099"/>
            <a:ext cx="471475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b="1" dirty="0"/>
              <a:t>商品・サービス開発アドバイス</a:t>
            </a:r>
          </a:p>
        </p:txBody>
      </p:sp>
      <p:graphicFrame>
        <p:nvGraphicFramePr>
          <p:cNvPr id="8" name="図表 7"/>
          <p:cNvGraphicFramePr/>
          <p:nvPr>
            <p:extLst>
              <p:ext uri="{D42A27DB-BD31-4B8C-83A1-F6EECF244321}">
                <p14:modId xmlns:p14="http://schemas.microsoft.com/office/powerpoint/2010/main" val="2511135327"/>
              </p:ext>
            </p:extLst>
          </p:nvPr>
        </p:nvGraphicFramePr>
        <p:xfrm>
          <a:off x="2762229" y="4607728"/>
          <a:ext cx="7048549" cy="18752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/>
              <a:t>ペットに対する意識の変化</a:t>
            </a:r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</p:nvPr>
        </p:nvGraphicFramePr>
        <p:xfrm>
          <a:off x="1952596" y="1571613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施設関連のニーズ</a:t>
            </a:r>
          </a:p>
        </p:txBody>
      </p:sp>
      <p:sp>
        <p:nvSpPr>
          <p:cNvPr id="5" name="コンテンツ プレースホルダ 4"/>
          <p:cNvSpPr>
            <a:spLocks noGrp="1"/>
          </p:cNvSpPr>
          <p:nvPr>
            <p:ph idx="1"/>
          </p:nvPr>
        </p:nvSpPr>
        <p:spPr/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lvl="0">
              <a:buFont typeface="Wingdings" pitchFamily="2" charset="2"/>
              <a:buChar char="u"/>
            </a:pPr>
            <a:r>
              <a:rPr lang="ja-JP" altLang="en-US" dirty="0"/>
              <a:t>ペットと泊まれる宿泊施設を紹介してほしい。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一緒に旅行に連れていく時のグッズがほしい。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ペットと一緒に入れるレストランを作ってほしい。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ペットと遊べるコーナーを作ってほしい。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ペットの一時預かりをしてほしい。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商品関連のニーズ</a:t>
            </a:r>
          </a:p>
        </p:txBody>
      </p:sp>
      <p:sp>
        <p:nvSpPr>
          <p:cNvPr id="5" name="コンテンツ プレースホルダ 4"/>
          <p:cNvSpPr>
            <a:spLocks noGrp="1"/>
          </p:cNvSpPr>
          <p:nvPr>
            <p:ph idx="1"/>
          </p:nvPr>
        </p:nvSpPr>
        <p:spPr/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lvl="0">
              <a:buFont typeface="Wingdings" pitchFamily="2" charset="2"/>
              <a:buChar char="u"/>
            </a:pPr>
            <a:r>
              <a:rPr lang="ja-JP" altLang="en-US" dirty="0"/>
              <a:t>インターネットから小物を購入したい。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散歩グッズを豊富に扱ってほしい。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飼育方法などが書かれた小冊子がほしい。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小動物の小物を充実してほしい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ペットフードの種類を豊富に置いてほしい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ペットフードの豊富な品揃え</a:t>
            </a:r>
          </a:p>
          <a:p>
            <a:pPr>
              <a:buFont typeface="Wingdings" pitchFamily="2" charset="2"/>
              <a:buChar char="u"/>
            </a:pPr>
            <a:endParaRPr kumimoji="1" lang="ja-JP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相談窓口</a:t>
            </a:r>
            <a:r>
              <a:rPr kumimoji="1" lang="ja-JP" altLang="en-US" dirty="0"/>
              <a:t>のニーズ</a:t>
            </a:r>
          </a:p>
        </p:txBody>
      </p:sp>
      <p:sp>
        <p:nvSpPr>
          <p:cNvPr id="5" name="コンテンツ プレースホルダ 4"/>
          <p:cNvSpPr>
            <a:spLocks noGrp="1"/>
          </p:cNvSpPr>
          <p:nvPr>
            <p:ph idx="1"/>
          </p:nvPr>
        </p:nvSpPr>
        <p:spPr/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lvl="0">
              <a:buFont typeface="Wingdings" pitchFamily="2" charset="2"/>
              <a:buChar char="u"/>
            </a:pPr>
            <a:r>
              <a:rPr lang="ja-JP" altLang="en-US" dirty="0"/>
              <a:t>しつけ教室を開いてほしい。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獣医師を紹介してほしい。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小動物を購入するときに、ペットの誕生日が知りたい。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好きな餌を教えてほしい。</a:t>
            </a:r>
          </a:p>
          <a:p>
            <a:pPr lvl="0">
              <a:buFont typeface="Wingdings" pitchFamily="2" charset="2"/>
              <a:buChar char="u"/>
            </a:pPr>
            <a:r>
              <a:rPr lang="ja-JP" altLang="en-US" dirty="0"/>
              <a:t>しつけに関する相談ができるコーナーがあるとよい。</a:t>
            </a:r>
          </a:p>
          <a:p>
            <a:pPr>
              <a:buFont typeface="Wingdings" pitchFamily="2" charset="2"/>
              <a:buChar char="u"/>
            </a:pPr>
            <a:endParaRPr kumimoji="1" lang="ja-JP" alt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これからのペット産業</a:t>
            </a:r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66701366"/>
              </p:ext>
            </p:extLst>
          </p:nvPr>
        </p:nvGraphicFramePr>
        <p:xfrm>
          <a:off x="2243572" y="1690688"/>
          <a:ext cx="7704856" cy="483465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96</TotalTime>
  <Words>225</Words>
  <Application>Microsoft Office PowerPoint</Application>
  <PresentationFormat>ワイド画面</PresentationFormat>
  <Paragraphs>51</Paragraphs>
  <Slides>8</Slides>
  <Notes>3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4" baseType="lpstr">
      <vt:lpstr>ＭＳ Ｐゴシック</vt:lpstr>
      <vt:lpstr>Arial</vt:lpstr>
      <vt:lpstr>Calibri</vt:lpstr>
      <vt:lpstr>Calibri Light</vt:lpstr>
      <vt:lpstr>Wingdings</vt:lpstr>
      <vt:lpstr>Office テーマ</vt:lpstr>
      <vt:lpstr>ペットショップ経営 強化戦略のご提案</vt:lpstr>
      <vt:lpstr>ペットの種類の推移</vt:lpstr>
      <vt:lpstr>関連市場の構成比</vt:lpstr>
      <vt:lpstr>ペットに対する意識の変化</vt:lpstr>
      <vt:lpstr>施設関連のニーズ</vt:lpstr>
      <vt:lpstr>商品関連のニーズ</vt:lpstr>
      <vt:lpstr>相談窓口のニーズ</vt:lpstr>
      <vt:lpstr>これからのペット産業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ペットショップ経営 強化戦略のご提案</dc:title>
  <dc:creator>01 User</dc:creator>
  <cp:lastModifiedBy>01 User</cp:lastModifiedBy>
  <cp:revision>20</cp:revision>
  <dcterms:created xsi:type="dcterms:W3CDTF">2006-12-16T14:51:09Z</dcterms:created>
  <dcterms:modified xsi:type="dcterms:W3CDTF">2016-04-10T05:22:36Z</dcterms:modified>
</cp:coreProperties>
</file>

<file path=docProps/thumbnail.jpeg>
</file>