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sldIdLst>
    <p:sldId id="256" r:id="rId2"/>
    <p:sldId id="274" r:id="rId3"/>
    <p:sldId id="266" r:id="rId4"/>
    <p:sldId id="265" r:id="rId5"/>
    <p:sldId id="260" r:id="rId6"/>
    <p:sldId id="261" r:id="rId7"/>
    <p:sldId id="270" r:id="rId8"/>
    <p:sldId id="267" r:id="rId9"/>
    <p:sldId id="275" r:id="rId10"/>
    <p:sldId id="268" r:id="rId11"/>
    <p:sldId id="276" r:id="rId12"/>
    <p:sldId id="272" r:id="rId13"/>
    <p:sldId id="271" r:id="rId14"/>
    <p:sldId id="269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8" autoAdjust="0"/>
    <p:restoredTop sz="94649" autoAdjust="0"/>
  </p:normalViewPr>
  <p:slideViewPr>
    <p:cSldViewPr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2825720"/>
        <c:axId val="419538632"/>
        <c:axId val="0"/>
      </c:bar3DChart>
      <c:catAx>
        <c:axId val="432825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9538632"/>
        <c:crosses val="autoZero"/>
        <c:auto val="1"/>
        <c:lblAlgn val="ctr"/>
        <c:lblOffset val="100"/>
        <c:noMultiLvlLbl val="0"/>
      </c:catAx>
      <c:valAx>
        <c:axId val="419538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2825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742"/>
          <c:y val="1.1224130643577966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4982E-2"/>
          <c:y val="0.11955113199113654"/>
          <c:w val="0.78366117429765669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EC-4DB3-8FD1-59EAD6EB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7390296"/>
        <c:axId val="367394560"/>
      </c:lineChart>
      <c:catAx>
        <c:axId val="367390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394560"/>
        <c:crosses val="autoZero"/>
        <c:auto val="1"/>
        <c:lblAlgn val="ctr"/>
        <c:lblOffset val="100"/>
        <c:noMultiLvlLbl val="0"/>
      </c:catAx>
      <c:valAx>
        <c:axId val="367394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390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03EB1FEE-CBF7-4247-956E-F1B749447D86}">
      <dgm:prSet custT="1"/>
      <dgm:spPr/>
      <dgm:t>
        <a:bodyPr/>
        <a:lstStyle/>
        <a:p>
          <a:pPr rtl="0"/>
          <a:r>
            <a:rPr kumimoji="1" lang="ja-JP" altLang="en-US" sz="2800" dirty="0"/>
            <a:t>的確な分析レポート</a:t>
          </a:r>
          <a:endParaRPr lang="ja-JP" altLang="en-US" sz="2800" dirty="0"/>
        </a:p>
      </dgm:t>
    </dgm:pt>
    <dgm:pt modelId="{ED990DB2-41DF-4688-A789-BFF7F72B1F2A}" type="par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2AD35992-86D6-4550-93AB-A46311082C7D}" type="sib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4C37ECED-6B09-4024-AC3A-18B74088132A}" type="pres">
      <dgm:prSet presAssocID="{03EB1FEE-CBF7-4247-956E-F1B749447D8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6F9B5A-379C-45B3-83B2-719F47D17FED}" type="pres">
      <dgm:prSet presAssocID="{2AD35992-86D6-4550-93AB-A46311082C7D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F25A73BC-24FA-4D23-AB6B-BCD51B45D1EF}" type="presOf" srcId="{03EB1FEE-CBF7-4247-956E-F1B749447D86}" destId="{4C37ECED-6B09-4024-AC3A-18B74088132A}" srcOrd="0" destOrd="0" presId="urn:microsoft.com/office/officeart/2005/8/layout/vList2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5017F32D-6F9F-4D56-A86C-343CC288C466}" srcId="{7BD1D79D-9AF5-4DD6-AEC0-2BDEA82F6A2C}" destId="{03EB1FEE-CBF7-4247-956E-F1B749447D86}" srcOrd="1" destOrd="0" parTransId="{ED990DB2-41DF-4688-A789-BFF7F72B1F2A}" sibTransId="{2AD35992-86D6-4550-93AB-A46311082C7D}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D7712C0-8646-46BB-A179-D60EAB0F279B}" type="presParOf" srcId="{90591179-5263-40AE-BB7D-830BC848E3AB}" destId="{4C37ECED-6B09-4024-AC3A-18B74088132A}" srcOrd="2" destOrd="0" presId="urn:microsoft.com/office/officeart/2005/8/layout/vList2"/>
    <dgm:cxn modelId="{32204EFA-6EF0-4BC4-94B7-F60CA65E9F6A}" type="presParOf" srcId="{90591179-5263-40AE-BB7D-830BC848E3AB}" destId="{F46F9B5A-379C-45B3-83B2-719F47D17FED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189112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 custLinFactNeighborX="62" custLinFactNeighborY="17430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500B7B36-FC4E-48F7-8644-9DCE616FFB6B}" type="pres">
      <dgm:prSet presAssocID="{95A46704-A05A-49E0-B1F7-E3E4246960ED}" presName="oChild" presStyleLbl="fgAcc1" presStyleIdx="0" presStyleCnt="5" custScaleX="112281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1" presStyleCnt="5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2" presStyleCnt="5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3" presStyleCnt="5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4" presStyleCnt="5">
        <dgm:presLayoutVars>
          <dgm:bulletEnabled val="1"/>
        </dgm:presLayoutVars>
      </dgm:prSet>
      <dgm:spPr/>
    </dgm:pt>
  </dgm:ptLst>
  <dgm:cxnLst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E8FFFB0F-756C-4261-AC96-085B9FF61DA9}" srcId="{5455DA4A-80AC-44FD-956F-8E545AD631F3}" destId="{95A46704-A05A-49E0-B1F7-E3E4246960ED}" srcOrd="0" destOrd="0" parTransId="{8DC99573-A948-4644-8C51-A4E4B531A264}" sibTransId="{0CCFDD14-10CB-4C12-8312-54753B17161D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0A7471D7-52C8-44FC-846A-E75159B60E42}" srcId="{2F4022D4-87F4-46B3-99FC-74DDDB5EE223}" destId="{5455DA4A-80AC-44FD-956F-8E545AD631F3}" srcOrd="0" destOrd="0" parTransId="{6729A78D-63A2-40D4-A705-F642D4290D67}" sibTransId="{D1E4D340-1DC1-4A0F-B2A8-6AB8BA7277CF}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4C470FB5-72CC-49C2-A132-9E76B9EA5B9C}" type="presOf" srcId="{5455DA4A-80AC-44FD-956F-8E545AD631F3}" destId="{2AFCC93A-6946-4D47-A829-E4D6AFB023F0}" srcOrd="0" destOrd="0" presId="urn:microsoft.com/office/officeart/2005/8/layout/target2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E96AE5BF-50D6-4F93-BFF9-CCB1A50BC71D}" type="presParOf" srcId="{8FC50057-16AA-43F0-A53D-4718B0A2C7E2}" destId="{500B7B36-FC4E-48F7-8644-9DCE616FFB6B}" srcOrd="0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4C37ECED-6B09-4024-AC3A-18B74088132A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的確な分析レポート</a:t>
          </a:r>
          <a:endParaRPr lang="ja-JP" altLang="en-US" sz="2800" kern="1200" dirty="0"/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7032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/>
            <a:t>ペットは飼う</a:t>
          </a:r>
          <a:r>
            <a:rPr kumimoji="1" lang="ja-JP" altLang="en-US" sz="3400" kern="1200" dirty="0"/>
            <a:t>もの</a:t>
          </a:r>
        </a:p>
      </dsp:txBody>
      <dsp:txXfrm>
        <a:off x="95408" y="1446164"/>
        <a:ext cx="2472150" cy="1633633"/>
      </dsp:txXfrm>
    </dsp:sp>
    <dsp:sp modelId="{F4499987-897F-4FEC-977C-B0CA5E5F7452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/>
            <a:t>動物</a:t>
          </a:r>
          <a:r>
            <a:rPr kumimoji="1" lang="ja-JP" altLang="en-US" sz="3400" kern="1200"/>
            <a:t>との共生</a:t>
          </a:r>
          <a:endParaRPr kumimoji="1" lang="ja-JP" altLang="en-US" sz="3400" kern="1200" dirty="0"/>
        </a:p>
      </dsp:txBody>
      <dsp:txXfrm>
        <a:off x="2878724" y="1446164"/>
        <a:ext cx="2472150" cy="1633633"/>
      </dsp:txXfrm>
    </dsp:sp>
    <dsp:sp modelId="{4B15E055-B6BF-4665-901E-8C1A83ADECF9}">
      <dsp:nvSpPr>
        <dsp:cNvPr id="0" name=""/>
        <dsp:cNvSpPr/>
      </dsp:nvSpPr>
      <dsp:spPr>
        <a:xfrm>
          <a:off x="5573665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/>
            <a:t>ペットのいる暮らし</a:t>
          </a:r>
        </a:p>
      </dsp:txBody>
      <dsp:txXfrm>
        <a:off x="5662041" y="1446164"/>
        <a:ext cx="2472150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073482"/>
          <a:ext cx="7909817" cy="143131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96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個人経営</a:t>
          </a:r>
        </a:p>
      </dsp:txBody>
      <dsp:txXfrm>
        <a:off x="965" y="0"/>
        <a:ext cx="1783184" cy="1431310"/>
      </dsp:txXfrm>
    </dsp:sp>
    <dsp:sp modelId="{3DFF622C-ECB0-4E63-8387-3C9879A43650}">
      <dsp:nvSpPr>
        <dsp:cNvPr id="0" name=""/>
        <dsp:cNvSpPr/>
      </dsp:nvSpPr>
      <dsp:spPr>
        <a:xfrm>
          <a:off x="713644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1873309" y="2146965"/>
          <a:ext cx="3372216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デパートの屋上</a:t>
          </a:r>
        </a:p>
      </dsp:txBody>
      <dsp:txXfrm>
        <a:off x="1873309" y="2146965"/>
        <a:ext cx="3372216" cy="1431310"/>
      </dsp:txXfrm>
    </dsp:sp>
    <dsp:sp modelId="{CAD79B92-875F-48C0-BE00-2AC41BC4B318}">
      <dsp:nvSpPr>
        <dsp:cNvPr id="0" name=""/>
        <dsp:cNvSpPr/>
      </dsp:nvSpPr>
      <dsp:spPr>
        <a:xfrm>
          <a:off x="338050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533468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統合的な居心地のいい空間</a:t>
          </a:r>
        </a:p>
      </dsp:txBody>
      <dsp:txXfrm>
        <a:off x="5334685" y="0"/>
        <a:ext cx="1783184" cy="1431310"/>
      </dsp:txXfrm>
    </dsp:sp>
    <dsp:sp modelId="{0DEB132A-08B3-4789-97E7-605B3746A8EC}">
      <dsp:nvSpPr>
        <dsp:cNvPr id="0" name=""/>
        <dsp:cNvSpPr/>
      </dsp:nvSpPr>
      <dsp:spPr>
        <a:xfrm>
          <a:off x="604736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8208912" cy="3600400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79431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ペット可の飲食店</a:t>
          </a:r>
        </a:p>
      </dsp:txBody>
      <dsp:txXfrm>
        <a:off x="89634" y="89634"/>
        <a:ext cx="8029644" cy="3421132"/>
      </dsp:txXfrm>
    </dsp:sp>
    <dsp:sp modelId="{500B7B36-FC4E-48F7-8644-9DCE616FFB6B}">
      <dsp:nvSpPr>
        <dsp:cNvPr id="0" name=""/>
        <dsp:cNvSpPr/>
      </dsp:nvSpPr>
      <dsp:spPr>
        <a:xfrm>
          <a:off x="129612" y="900100"/>
          <a:ext cx="1382557" cy="2520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ペット可の宿泊施設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不動産</a:t>
          </a:r>
        </a:p>
      </dsp:txBody>
      <dsp:txXfrm>
        <a:off x="172130" y="942618"/>
        <a:ext cx="1297521" cy="2435244"/>
      </dsp:txXfrm>
    </dsp:sp>
    <dsp:sp modelId="{440EED98-B885-4F0C-BDF7-3FE9F42CA537}">
      <dsp:nvSpPr>
        <dsp:cNvPr id="0" name=""/>
        <dsp:cNvSpPr/>
      </dsp:nvSpPr>
      <dsp:spPr>
        <a:xfrm>
          <a:off x="1641782" y="900100"/>
          <a:ext cx="6361906" cy="252028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600378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ペットといつも訪れる空間</a:t>
          </a:r>
        </a:p>
      </dsp:txBody>
      <dsp:txXfrm>
        <a:off x="1719289" y="977607"/>
        <a:ext cx="6206892" cy="2365266"/>
      </dsp:txXfrm>
    </dsp:sp>
    <dsp:sp modelId="{AE1CDDEB-5668-4378-8040-7E52DACBD0A2}">
      <dsp:nvSpPr>
        <dsp:cNvPr id="0" name=""/>
        <dsp:cNvSpPr/>
      </dsp:nvSpPr>
      <dsp:spPr>
        <a:xfrm>
          <a:off x="1800830" y="1782198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トリミング</a:t>
          </a:r>
        </a:p>
      </dsp:txBody>
      <dsp:txXfrm>
        <a:off x="1822199" y="1803567"/>
        <a:ext cx="1229643" cy="652123"/>
      </dsp:txXfrm>
    </dsp:sp>
    <dsp:sp modelId="{07ECA3ED-C865-4101-B298-A2F263475A82}">
      <dsp:nvSpPr>
        <dsp:cNvPr id="0" name=""/>
        <dsp:cNvSpPr/>
      </dsp:nvSpPr>
      <dsp:spPr>
        <a:xfrm>
          <a:off x="1800830" y="2536101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一時預かり</a:t>
          </a:r>
        </a:p>
      </dsp:txBody>
      <dsp:txXfrm>
        <a:off x="1822199" y="2557470"/>
        <a:ext cx="1229643" cy="652123"/>
      </dsp:txXfrm>
    </dsp:sp>
    <dsp:sp modelId="{9761B8BA-B2C3-4B47-866B-66DE98B32DC3}">
      <dsp:nvSpPr>
        <dsp:cNvPr id="0" name=""/>
        <dsp:cNvSpPr/>
      </dsp:nvSpPr>
      <dsp:spPr>
        <a:xfrm>
          <a:off x="3242520" y="1800200"/>
          <a:ext cx="4555946" cy="144016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81289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ショップ</a:t>
          </a:r>
        </a:p>
      </dsp:txBody>
      <dsp:txXfrm>
        <a:off x="3286810" y="1844490"/>
        <a:ext cx="4467366" cy="1351580"/>
      </dsp:txXfrm>
    </dsp:sp>
    <dsp:sp modelId="{9B282421-F623-4D70-88DD-122482734E92}">
      <dsp:nvSpPr>
        <dsp:cNvPr id="0" name=""/>
        <dsp:cNvSpPr/>
      </dsp:nvSpPr>
      <dsp:spPr>
        <a:xfrm>
          <a:off x="3356418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ペット用品</a:t>
          </a:r>
        </a:p>
      </dsp:txBody>
      <dsp:txXfrm>
        <a:off x="3376348" y="2468202"/>
        <a:ext cx="2092514" cy="608212"/>
      </dsp:txXfrm>
    </dsp:sp>
    <dsp:sp modelId="{BF220A24-3956-4AA5-9A5D-0CAD32B22B07}">
      <dsp:nvSpPr>
        <dsp:cNvPr id="0" name=""/>
        <dsp:cNvSpPr/>
      </dsp:nvSpPr>
      <dsp:spPr>
        <a:xfrm>
          <a:off x="5549457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フード</a:t>
          </a:r>
        </a:p>
      </dsp:txBody>
      <dsp:txXfrm>
        <a:off x="5569387" y="2468202"/>
        <a:ext cx="2092514" cy="608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933" y="1"/>
            <a:ext cx="5037667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9565" y="914402"/>
            <a:ext cx="9262836" cy="2802631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985" y="4393871"/>
            <a:ext cx="7683417" cy="137332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67698" y="6117337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31644" y="6117337"/>
            <a:ext cx="48125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3760" y="6117337"/>
            <a:ext cx="548640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70933" y="3771900"/>
            <a:ext cx="48260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747185" y="3867150"/>
            <a:ext cx="82551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94898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8" y="4732865"/>
            <a:ext cx="1002132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634" y="932112"/>
            <a:ext cx="8228087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8" y="5299603"/>
            <a:ext cx="1002132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268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0" y="685800"/>
            <a:ext cx="1002132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40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30980" y="3428999"/>
            <a:ext cx="8841504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8" y="4343400"/>
            <a:ext cx="1002132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98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3308581"/>
            <a:ext cx="1002131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7381"/>
            <a:ext cx="1002132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410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700" y="3886200"/>
            <a:ext cx="1002132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5200"/>
            <a:ext cx="1002132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56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685802"/>
            <a:ext cx="1002132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699" y="3505200"/>
            <a:ext cx="1002132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52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461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5191" y="685800"/>
            <a:ext cx="1770831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699" y="685800"/>
            <a:ext cx="8021831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086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385194"/>
            <a:ext cx="10272889" cy="9555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52" y="2276872"/>
            <a:ext cx="9518848" cy="3722944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92440" y="6108174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0197" y="6108174"/>
            <a:ext cx="708602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957" y="6108174"/>
            <a:ext cx="570444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328" y="2666999"/>
            <a:ext cx="8933073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9331" y="5027070"/>
            <a:ext cx="893306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1090" y="6116071"/>
            <a:ext cx="551311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9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685802"/>
            <a:ext cx="10272889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511" y="2667000"/>
            <a:ext cx="4986528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5872" y="2667000"/>
            <a:ext cx="4986528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642" y="2658533"/>
            <a:ext cx="46083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697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2280" y="2667000"/>
            <a:ext cx="462374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9688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0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8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9" y="1600200"/>
            <a:ext cx="355004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404" y="685801"/>
            <a:ext cx="6242616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9" y="2971800"/>
            <a:ext cx="35500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51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10" y="1752599"/>
            <a:ext cx="542757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6661" y="914400"/>
            <a:ext cx="3281828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10" y="3124199"/>
            <a:ext cx="5427572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7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842684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512" y="457201"/>
            <a:ext cx="10272889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512" y="2667001"/>
            <a:ext cx="10272888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11573" y="6116071"/>
            <a:ext cx="1143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330" y="6116071"/>
            <a:ext cx="7086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1090" y="6116071"/>
            <a:ext cx="5513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52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55840" y="3933056"/>
            <a:ext cx="5414978" cy="1752600"/>
          </a:xfrm>
        </p:spPr>
        <p:txBody>
          <a:bodyPr/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844824"/>
            <a:ext cx="7139136" cy="37229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サイトからの集客</a:t>
            </a:r>
          </a:p>
          <a:p>
            <a:pPr lvl="1"/>
            <a:r>
              <a:rPr lang="ja-JP" altLang="en-US" dirty="0"/>
              <a:t>プレゼントを活用したアドレスの確保</a:t>
            </a:r>
          </a:p>
          <a:p>
            <a:r>
              <a:rPr lang="ja-JP" altLang="en-US" dirty="0"/>
              <a:t>商品数と種類の充実</a:t>
            </a:r>
          </a:p>
          <a:p>
            <a:pPr lvl="1"/>
            <a:r>
              <a:rPr lang="ja-JP" altLang="en-US" dirty="0"/>
              <a:t>小動物の用品など</a:t>
            </a:r>
          </a:p>
          <a:p>
            <a:r>
              <a:rPr kumimoji="1" lang="ja-JP" altLang="en-US" dirty="0"/>
              <a:t>ペット紹介コーナー</a:t>
            </a:r>
          </a:p>
          <a:p>
            <a:r>
              <a:rPr lang="ja-JP" altLang="en-US" dirty="0"/>
              <a:t>リンク集の充実</a:t>
            </a:r>
          </a:p>
          <a:p>
            <a:pPr lvl="1"/>
            <a:r>
              <a:rPr lang="ja-JP" altLang="en-US" dirty="0"/>
              <a:t>獣医さん情報</a:t>
            </a:r>
          </a:p>
          <a:p>
            <a:pPr lvl="1"/>
            <a:r>
              <a:rPr lang="ja-JP" altLang="en-US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2065" y="3565277"/>
            <a:ext cx="3582987" cy="201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783632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2128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ペットは飼うもの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284268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動物と人との境界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284226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713424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7784862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998912" y="3286124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79576" y="1916832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702827" y="5082628"/>
            <a:ext cx="5929354" cy="12858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783632" y="4174260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6307" y="1820685"/>
            <a:ext cx="1971747" cy="274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826227"/>
              </p:ext>
            </p:extLst>
          </p:nvPr>
        </p:nvGraphicFramePr>
        <p:xfrm>
          <a:off x="2506664" y="2420889"/>
          <a:ext cx="7909817" cy="35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28864" y="1340768"/>
            <a:ext cx="7139136" cy="2138768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kumimoji="1" lang="ja-JP" altLang="en-US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40162897"/>
              </p:ext>
            </p:extLst>
          </p:nvPr>
        </p:nvGraphicFramePr>
        <p:xfrm>
          <a:off x="2639616" y="2852936"/>
          <a:ext cx="820891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2216481"/>
              </p:ext>
            </p:extLst>
          </p:nvPr>
        </p:nvGraphicFramePr>
        <p:xfrm>
          <a:off x="2800648" y="1556793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8344208" y="1599642"/>
            <a:ext cx="1928826" cy="44291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986886" y="1671080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309886" y="3615534"/>
            <a:ext cx="7358114" cy="3214734"/>
          </a:xfrm>
          <a:prstGeom prst="irregularSeal2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職業を持っている</a:t>
            </a:r>
          </a:p>
          <a:p>
            <a:pPr algn="ctr"/>
            <a:r>
              <a:rPr lang="ja-JP" altLang="en-US" sz="2400" dirty="0"/>
              <a:t>女性の飼育率が高い</a:t>
            </a:r>
          </a:p>
          <a:p>
            <a:pPr algn="ctr"/>
            <a:endParaRPr lang="ja-JP" altLang="en-US" sz="2400" dirty="0"/>
          </a:p>
        </p:txBody>
      </p:sp>
      <p:sp>
        <p:nvSpPr>
          <p:cNvPr id="4" name="爆発 1 3"/>
          <p:cNvSpPr/>
          <p:nvPr/>
        </p:nvSpPr>
        <p:spPr>
          <a:xfrm>
            <a:off x="2314916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1915" y="2139555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580211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904911"/>
              </p:ext>
            </p:extLst>
          </p:nvPr>
        </p:nvGraphicFramePr>
        <p:xfrm>
          <a:off x="2506664" y="1844825"/>
          <a:ext cx="7981825" cy="415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161" y="1484785"/>
            <a:ext cx="1762099" cy="16468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3593" y="3861048"/>
            <a:ext cx="1879343" cy="1613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482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1320" y="3429000"/>
            <a:ext cx="5887169" cy="282630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ペットフード・ペット用品、トリミング、ホテル</a:t>
            </a:r>
          </a:p>
          <a:p>
            <a:r>
              <a:rPr lang="ja-JP" altLang="en-US" sz="3200" dirty="0"/>
              <a:t>にかけるのは</a:t>
            </a:r>
          </a:p>
          <a:p>
            <a:r>
              <a:rPr lang="en-US" altLang="ja-JP" sz="3200" dirty="0"/>
              <a:t>150</a:t>
            </a:r>
            <a:r>
              <a:rPr lang="ja-JP" altLang="en-US" sz="3200" dirty="0"/>
              <a:t>万円</a:t>
            </a:r>
            <a:r>
              <a:rPr lang="en-US" altLang="ja-JP" sz="3200" dirty="0"/>
              <a:t>(</a:t>
            </a:r>
            <a:r>
              <a:rPr lang="ja-JP" altLang="en-US" sz="3200" dirty="0"/>
              <a:t>年間</a:t>
            </a:r>
            <a:r>
              <a:rPr lang="en-US" altLang="ja-JP" sz="3200" dirty="0"/>
              <a:t>10</a:t>
            </a:r>
            <a:r>
              <a:rPr lang="ja-JP" altLang="en-US" sz="3200" dirty="0"/>
              <a:t>万円</a:t>
            </a:r>
            <a:r>
              <a:rPr lang="en-US" altLang="ja-JP" sz="3200" dirty="0"/>
              <a:t>)</a:t>
            </a:r>
            <a:endParaRPr lang="ja-JP" altLang="en-US" sz="3200" dirty="0"/>
          </a:p>
          <a:p>
            <a:endParaRPr lang="ja-JP" alt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877850"/>
              </p:ext>
            </p:extLst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688729"/>
              </p:ext>
            </p:extLst>
          </p:nvPr>
        </p:nvGraphicFramePr>
        <p:xfrm>
          <a:off x="2063750" y="1628800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1360</TotalTime>
  <Words>277</Words>
  <Application>Microsoft Office PowerPoint</Application>
  <PresentationFormat>ワイド画面</PresentationFormat>
  <Paragraphs>70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8" baseType="lpstr">
      <vt:lpstr>HGｺﾞｼｯｸM</vt:lpstr>
      <vt:lpstr>Arial</vt:lpstr>
      <vt:lpstr>Corbel</vt:lpstr>
      <vt:lpstr>視差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</vt:lpstr>
      <vt:lpstr>これからのペットショップ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74</cp:revision>
  <dcterms:created xsi:type="dcterms:W3CDTF">2006-10-07T16:12:30Z</dcterms:created>
  <dcterms:modified xsi:type="dcterms:W3CDTF">2016-04-10T05:22:58Z</dcterms:modified>
</cp:coreProperties>
</file>