
<file path=[Content_Types].xml><?xml version="1.0" encoding="utf-8"?>
<Types xmlns="http://schemas.openxmlformats.org/package/2006/content-types">
  <Default Extension="bin" ContentType="application/vnd.openxmlformats-officedocument.oleObject"/>
  <Default Extension="tmp" ContentType="image/png"/>
  <Default Extension="png" ContentType="image/png"/>
  <Default Extension="mp3" ContentType="audio/mpe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1" r:id="rId1"/>
  </p:sldMasterIdLst>
  <p:sldIdLst>
    <p:sldId id="256" r:id="rId2"/>
    <p:sldId id="257" r:id="rId3"/>
    <p:sldId id="258" r:id="rId4"/>
    <p:sldId id="264" r:id="rId5"/>
    <p:sldId id="259" r:id="rId6"/>
    <p:sldId id="268" r:id="rId7"/>
    <p:sldId id="269" r:id="rId8"/>
    <p:sldId id="265" r:id="rId9"/>
    <p:sldId id="266" r:id="rId10"/>
    <p:sldId id="267" r:id="rId11"/>
    <p:sldId id="263" r:id="rId1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77" d="100"/>
          <a:sy n="77" d="100"/>
        </p:scale>
        <p:origin x="258" y="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F1E1B3-E18F-44EB-8F07-5BE766DE2180}" type="doc">
      <dgm:prSet loTypeId="urn:microsoft.com/office/officeart/2005/8/layout/hProcess9" loCatId="process" qsTypeId="urn:microsoft.com/office/officeart/2005/8/quickstyle/simple1#10" qsCatId="simple" csTypeId="urn:microsoft.com/office/officeart/2005/8/colors/accent1_2" csCatId="accent1" phldr="1"/>
      <dgm:spPr/>
    </dgm:pt>
    <dgm:pt modelId="{093948E3-0EF9-4D86-85C3-770A31641DC5}">
      <dgm:prSet phldrT="[テキスト]"/>
      <dgm:spPr/>
      <dgm:t>
        <a:bodyPr/>
        <a:lstStyle/>
        <a:p>
          <a:r>
            <a:rPr kumimoji="1" lang="ja-JP" altLang="en-US"/>
            <a:t>ペットは飼う</a:t>
          </a:r>
          <a:r>
            <a:rPr kumimoji="1" lang="ja-JP" altLang="en-US" dirty="0"/>
            <a:t>もの</a:t>
          </a:r>
        </a:p>
      </dgm:t>
    </dgm:pt>
    <dgm:pt modelId="{3BD7AFEB-C344-490F-B884-17149313513B}" type="parTrans" cxnId="{D5D1D6FF-D581-4F9A-B3A5-8A9012CCA133}">
      <dgm:prSet/>
      <dgm:spPr/>
      <dgm:t>
        <a:bodyPr/>
        <a:lstStyle/>
        <a:p>
          <a:endParaRPr kumimoji="1" lang="ja-JP" altLang="en-US"/>
        </a:p>
      </dgm:t>
    </dgm:pt>
    <dgm:pt modelId="{4E3BF684-C529-4E1E-A2BB-5052F44B66EC}" type="sibTrans" cxnId="{D5D1D6FF-D581-4F9A-B3A5-8A9012CCA133}">
      <dgm:prSet/>
      <dgm:spPr/>
      <dgm:t>
        <a:bodyPr/>
        <a:lstStyle/>
        <a:p>
          <a:endParaRPr kumimoji="1" lang="ja-JP" altLang="en-US"/>
        </a:p>
      </dgm:t>
    </dgm:pt>
    <dgm:pt modelId="{3D164D42-D224-406E-B1F5-4C861AD93497}">
      <dgm:prSet phldrT="[テキスト]"/>
      <dgm:spPr/>
      <dgm:t>
        <a:bodyPr/>
        <a:lstStyle/>
        <a:p>
          <a:r>
            <a:rPr kumimoji="1" lang="ja-JP" altLang="en-US" dirty="0"/>
            <a:t>動物</a:t>
          </a:r>
          <a:r>
            <a:rPr kumimoji="1" lang="ja-JP" altLang="en-US"/>
            <a:t>との共生</a:t>
          </a:r>
          <a:endParaRPr kumimoji="1" lang="ja-JP" altLang="en-US" dirty="0"/>
        </a:p>
      </dgm:t>
    </dgm:pt>
    <dgm:pt modelId="{F16B219F-214E-4E16-A5E3-FC2EADD6C781}" type="parTrans" cxnId="{94A2321E-5359-4DE4-A802-427DB302E1F7}">
      <dgm:prSet/>
      <dgm:spPr/>
      <dgm:t>
        <a:bodyPr/>
        <a:lstStyle/>
        <a:p>
          <a:endParaRPr kumimoji="1" lang="ja-JP" altLang="en-US"/>
        </a:p>
      </dgm:t>
    </dgm:pt>
    <dgm:pt modelId="{5D78BFAE-5660-424B-881F-E5DCCA61764C}" type="sibTrans" cxnId="{94A2321E-5359-4DE4-A802-427DB302E1F7}">
      <dgm:prSet/>
      <dgm:spPr/>
      <dgm:t>
        <a:bodyPr/>
        <a:lstStyle/>
        <a:p>
          <a:endParaRPr kumimoji="1" lang="ja-JP" altLang="en-US"/>
        </a:p>
      </dgm:t>
    </dgm:pt>
    <dgm:pt modelId="{677E940F-6A0D-4935-9B32-E0E281AD7DA7}">
      <dgm:prSet phldrT="[テキスト]"/>
      <dgm:spPr/>
      <dgm:t>
        <a:bodyPr/>
        <a:lstStyle/>
        <a:p>
          <a:r>
            <a:rPr kumimoji="1" lang="ja-JP" altLang="en-US" dirty="0"/>
            <a:t>ペットのいる暮らし</a:t>
          </a:r>
        </a:p>
      </dgm:t>
    </dgm:pt>
    <dgm:pt modelId="{1B3786B3-B072-4919-9303-063E3CF68F22}" type="parTrans" cxnId="{D9BF6505-8F94-4056-8E06-2C8F28FA4B5A}">
      <dgm:prSet/>
      <dgm:spPr/>
      <dgm:t>
        <a:bodyPr/>
        <a:lstStyle/>
        <a:p>
          <a:endParaRPr kumimoji="1" lang="ja-JP" altLang="en-US"/>
        </a:p>
      </dgm:t>
    </dgm:pt>
    <dgm:pt modelId="{75425A49-8B80-4BA9-B9A7-A9664C4BFA4C}" type="sibTrans" cxnId="{D9BF6505-8F94-4056-8E06-2C8F28FA4B5A}">
      <dgm:prSet/>
      <dgm:spPr/>
      <dgm:t>
        <a:bodyPr/>
        <a:lstStyle/>
        <a:p>
          <a:endParaRPr kumimoji="1" lang="ja-JP" altLang="en-US"/>
        </a:p>
      </dgm:t>
    </dgm:pt>
    <dgm:pt modelId="{77D164C3-CBF3-4C3C-9368-C8BBD8A77125}" type="pres">
      <dgm:prSet presAssocID="{B7F1E1B3-E18F-44EB-8F07-5BE766DE2180}" presName="CompostProcess" presStyleCnt="0">
        <dgm:presLayoutVars>
          <dgm:dir/>
          <dgm:resizeHandles val="exact"/>
        </dgm:presLayoutVars>
      </dgm:prSet>
      <dgm:spPr/>
    </dgm:pt>
    <dgm:pt modelId="{3D3CDE1C-4DB3-451C-A937-FDBAB388D4E3}" type="pres">
      <dgm:prSet presAssocID="{B7F1E1B3-E18F-44EB-8F07-5BE766DE2180}" presName="arrow" presStyleLbl="bgShp" presStyleIdx="0" presStyleCnt="1"/>
      <dgm:spPr/>
    </dgm:pt>
    <dgm:pt modelId="{70D3D7F9-348F-40BF-AA44-2E7751B4BF6F}" type="pres">
      <dgm:prSet presAssocID="{B7F1E1B3-E18F-44EB-8F07-5BE766DE2180}" presName="linearProcess" presStyleCnt="0"/>
      <dgm:spPr/>
    </dgm:pt>
    <dgm:pt modelId="{70002E19-7B00-4848-A406-C93F75EA154A}" type="pres">
      <dgm:prSet presAssocID="{093948E3-0EF9-4D86-85C3-770A31641DC5}" presName="textNode" presStyleLbl="node1" presStyleIdx="0" presStyleCnt="3">
        <dgm:presLayoutVars>
          <dgm:bulletEnabled val="1"/>
        </dgm:presLayoutVars>
      </dgm:prSet>
      <dgm:spPr/>
    </dgm:pt>
    <dgm:pt modelId="{32C22B99-9E46-4C07-AC10-F1A91A39E83C}" type="pres">
      <dgm:prSet presAssocID="{4E3BF684-C529-4E1E-A2BB-5052F44B66EC}" presName="sibTrans" presStyleCnt="0"/>
      <dgm:spPr/>
    </dgm:pt>
    <dgm:pt modelId="{F4499987-897F-4FEC-977C-B0CA5E5F7452}" type="pres">
      <dgm:prSet presAssocID="{3D164D42-D224-406E-B1F5-4C861AD93497}" presName="textNode" presStyleLbl="node1" presStyleIdx="1" presStyleCnt="3">
        <dgm:presLayoutVars>
          <dgm:bulletEnabled val="1"/>
        </dgm:presLayoutVars>
      </dgm:prSet>
      <dgm:spPr/>
    </dgm:pt>
    <dgm:pt modelId="{FBC9EA37-0B04-4A21-A62B-155F21FF8E3F}" type="pres">
      <dgm:prSet presAssocID="{5D78BFAE-5660-424B-881F-E5DCCA61764C}" presName="sibTrans" presStyleCnt="0"/>
      <dgm:spPr/>
    </dgm:pt>
    <dgm:pt modelId="{4B15E055-B6BF-4665-901E-8C1A83ADECF9}" type="pres">
      <dgm:prSet presAssocID="{677E940F-6A0D-4935-9B32-E0E281AD7DA7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D9BF6505-8F94-4056-8E06-2C8F28FA4B5A}" srcId="{B7F1E1B3-E18F-44EB-8F07-5BE766DE2180}" destId="{677E940F-6A0D-4935-9B32-E0E281AD7DA7}" srcOrd="2" destOrd="0" parTransId="{1B3786B3-B072-4919-9303-063E3CF68F22}" sibTransId="{75425A49-8B80-4BA9-B9A7-A9664C4BFA4C}"/>
    <dgm:cxn modelId="{1148A158-C2F3-46FB-962C-37DC9D2B2948}" type="presOf" srcId="{3D164D42-D224-406E-B1F5-4C861AD93497}" destId="{F4499987-897F-4FEC-977C-B0CA5E5F7452}" srcOrd="0" destOrd="0" presId="urn:microsoft.com/office/officeart/2005/8/layout/hProcess9"/>
    <dgm:cxn modelId="{CA6F7712-3898-41A4-8753-CD73557C755D}" type="presOf" srcId="{093948E3-0EF9-4D86-85C3-770A31641DC5}" destId="{70002E19-7B00-4848-A406-C93F75EA154A}" srcOrd="0" destOrd="0" presId="urn:microsoft.com/office/officeart/2005/8/layout/hProcess9"/>
    <dgm:cxn modelId="{94A2321E-5359-4DE4-A802-427DB302E1F7}" srcId="{B7F1E1B3-E18F-44EB-8F07-5BE766DE2180}" destId="{3D164D42-D224-406E-B1F5-4C861AD93497}" srcOrd="1" destOrd="0" parTransId="{F16B219F-214E-4E16-A5E3-FC2EADD6C781}" sibTransId="{5D78BFAE-5660-424B-881F-E5DCCA61764C}"/>
    <dgm:cxn modelId="{6FFBF46C-D770-465D-A51E-09780FEC059A}" type="presOf" srcId="{B7F1E1B3-E18F-44EB-8F07-5BE766DE2180}" destId="{77D164C3-CBF3-4C3C-9368-C8BBD8A77125}" srcOrd="0" destOrd="0" presId="urn:microsoft.com/office/officeart/2005/8/layout/hProcess9"/>
    <dgm:cxn modelId="{F517827C-6801-4847-8D26-E7FD96C0EA8F}" type="presOf" srcId="{677E940F-6A0D-4935-9B32-E0E281AD7DA7}" destId="{4B15E055-B6BF-4665-901E-8C1A83ADECF9}" srcOrd="0" destOrd="0" presId="urn:microsoft.com/office/officeart/2005/8/layout/hProcess9"/>
    <dgm:cxn modelId="{D5D1D6FF-D581-4F9A-B3A5-8A9012CCA133}" srcId="{B7F1E1B3-E18F-44EB-8F07-5BE766DE2180}" destId="{093948E3-0EF9-4D86-85C3-770A31641DC5}" srcOrd="0" destOrd="0" parTransId="{3BD7AFEB-C344-490F-B884-17149313513B}" sibTransId="{4E3BF684-C529-4E1E-A2BB-5052F44B66EC}"/>
    <dgm:cxn modelId="{15AD974F-0996-4DBD-8566-B8A466C18AA1}" type="presParOf" srcId="{77D164C3-CBF3-4C3C-9368-C8BBD8A77125}" destId="{3D3CDE1C-4DB3-451C-A937-FDBAB388D4E3}" srcOrd="0" destOrd="0" presId="urn:microsoft.com/office/officeart/2005/8/layout/hProcess9"/>
    <dgm:cxn modelId="{770445AD-72EB-4A66-86D6-DD0F6471D7D0}" type="presParOf" srcId="{77D164C3-CBF3-4C3C-9368-C8BBD8A77125}" destId="{70D3D7F9-348F-40BF-AA44-2E7751B4BF6F}" srcOrd="1" destOrd="0" presId="urn:microsoft.com/office/officeart/2005/8/layout/hProcess9"/>
    <dgm:cxn modelId="{586BE8B6-0364-441A-862F-8F4F1945C6E9}" type="presParOf" srcId="{70D3D7F9-348F-40BF-AA44-2E7751B4BF6F}" destId="{70002E19-7B00-4848-A406-C93F75EA154A}" srcOrd="0" destOrd="0" presId="urn:microsoft.com/office/officeart/2005/8/layout/hProcess9"/>
    <dgm:cxn modelId="{C578448A-948B-4254-812A-B7C0416E0F41}" type="presParOf" srcId="{70D3D7F9-348F-40BF-AA44-2E7751B4BF6F}" destId="{32C22B99-9E46-4C07-AC10-F1A91A39E83C}" srcOrd="1" destOrd="0" presId="urn:microsoft.com/office/officeart/2005/8/layout/hProcess9"/>
    <dgm:cxn modelId="{7AE19BDA-44D5-4303-928A-93BE8DCDAE32}" type="presParOf" srcId="{70D3D7F9-348F-40BF-AA44-2E7751B4BF6F}" destId="{F4499987-897F-4FEC-977C-B0CA5E5F7452}" srcOrd="2" destOrd="0" presId="urn:microsoft.com/office/officeart/2005/8/layout/hProcess9"/>
    <dgm:cxn modelId="{1260E7BD-5787-4CED-ABB1-B9A71C239610}" type="presParOf" srcId="{70D3D7F9-348F-40BF-AA44-2E7751B4BF6F}" destId="{FBC9EA37-0B04-4A21-A62B-155F21FF8E3F}" srcOrd="3" destOrd="0" presId="urn:microsoft.com/office/officeart/2005/8/layout/hProcess9"/>
    <dgm:cxn modelId="{B8941A86-77FA-4991-9134-4E42C6A0115C}" type="presParOf" srcId="{70D3D7F9-348F-40BF-AA44-2E7751B4BF6F}" destId="{4B15E055-B6BF-4665-901E-8C1A83ADECF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3CDE1C-4DB3-451C-A937-FDBAB388D4E3}">
      <dsp:nvSpPr>
        <dsp:cNvPr id="0" name=""/>
        <dsp:cNvSpPr/>
      </dsp:nvSpPr>
      <dsp:spPr>
        <a:xfrm>
          <a:off x="617219" y="0"/>
          <a:ext cx="6995160" cy="452596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002E19-7B00-4848-A406-C93F75EA154A}">
      <dsp:nvSpPr>
        <dsp:cNvPr id="0" name=""/>
        <dsp:cNvSpPr/>
      </dsp:nvSpPr>
      <dsp:spPr>
        <a:xfrm>
          <a:off x="263202" y="1357788"/>
          <a:ext cx="2468880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/>
            <a:t>ペットは飼う</a:t>
          </a:r>
          <a:r>
            <a:rPr kumimoji="1" lang="ja-JP" altLang="en-US" sz="3000" kern="1200" dirty="0"/>
            <a:t>もの</a:t>
          </a:r>
        </a:p>
      </dsp:txBody>
      <dsp:txXfrm>
        <a:off x="351578" y="1446164"/>
        <a:ext cx="2292128" cy="1633633"/>
      </dsp:txXfrm>
    </dsp:sp>
    <dsp:sp modelId="{F4499987-897F-4FEC-977C-B0CA5E5F7452}">
      <dsp:nvSpPr>
        <dsp:cNvPr id="0" name=""/>
        <dsp:cNvSpPr/>
      </dsp:nvSpPr>
      <dsp:spPr>
        <a:xfrm>
          <a:off x="2880359" y="1357788"/>
          <a:ext cx="2468880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/>
            <a:t>動物</a:t>
          </a:r>
          <a:r>
            <a:rPr kumimoji="1" lang="ja-JP" altLang="en-US" sz="3000" kern="1200"/>
            <a:t>との共生</a:t>
          </a:r>
          <a:endParaRPr kumimoji="1" lang="ja-JP" altLang="en-US" sz="3000" kern="1200" dirty="0"/>
        </a:p>
      </dsp:txBody>
      <dsp:txXfrm>
        <a:off x="2968735" y="1446164"/>
        <a:ext cx="2292128" cy="1633633"/>
      </dsp:txXfrm>
    </dsp:sp>
    <dsp:sp modelId="{4B15E055-B6BF-4665-901E-8C1A83ADECF9}">
      <dsp:nvSpPr>
        <dsp:cNvPr id="0" name=""/>
        <dsp:cNvSpPr/>
      </dsp:nvSpPr>
      <dsp:spPr>
        <a:xfrm>
          <a:off x="5497517" y="1357788"/>
          <a:ext cx="2468880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/>
            <a:t>ペットのいる暮らし</a:t>
          </a:r>
        </a:p>
      </dsp:txBody>
      <dsp:txXfrm>
        <a:off x="5585893" y="1446164"/>
        <a:ext cx="2292128" cy="16336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0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D5F8-EF55-4083-B286-0B93C7982D45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00F21-8BB3-4108-AA3E-9094320DDF58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925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D3D6D5F8-EF55-4083-B286-0B93C7982D45}" type="datetimeFigureOut">
              <a:rPr kumimoji="1" lang="ja-JP" altLang="en-US" smtClean="0"/>
              <a:pPr algn="r"/>
              <a:t>2016/4/10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59697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D3D6D5F8-EF55-4083-B286-0B93C7982D45}" type="datetimeFigureOut">
              <a:rPr kumimoji="1" lang="ja-JP" altLang="en-US" smtClean="0"/>
              <a:pPr algn="r"/>
              <a:t>2016/4/10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216808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D3D6D5F8-EF55-4083-B286-0B93C7982D45}" type="datetimeFigureOut">
              <a:rPr kumimoji="1" lang="ja-JP" altLang="en-US" smtClean="0"/>
              <a:pPr algn="r"/>
              <a:t>2016/4/10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965360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D3D6D5F8-EF55-4083-B286-0B93C7982D45}" type="datetimeFigureOut">
              <a:rPr kumimoji="1" lang="ja-JP" altLang="en-US" smtClean="0"/>
              <a:pPr algn="r"/>
              <a:t>2016/4/10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252641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D3D6D5F8-EF55-4083-B286-0B93C7982D45}" type="datetimeFigureOut">
              <a:rPr kumimoji="1" lang="ja-JP" altLang="en-US" smtClean="0"/>
              <a:pPr algn="r"/>
              <a:t>2016/4/10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424250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D3D6D5F8-EF55-4083-B286-0B93C7982D45}" type="datetimeFigureOut">
              <a:rPr kumimoji="1" lang="ja-JP" altLang="en-US" smtClean="0"/>
              <a:pPr algn="r"/>
              <a:t>2016/4/10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890593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D3D6D5F8-EF55-4083-B286-0B93C7982D45}" type="datetimeFigureOut">
              <a:rPr kumimoji="1" lang="ja-JP" altLang="en-US" smtClean="0"/>
              <a:pPr algn="r"/>
              <a:t>2016/4/10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994511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6E4A-B80F-4730-B75B-820B022CF70C}" type="datetimeFigureOut">
              <a:rPr kumimoji="1" lang="ja-JP" altLang="en-US" smtClean="0"/>
              <a:t>2016/4/10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306F0-4D81-4D5F-AB01-ACFAE9CA89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3412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D5F8-EF55-4083-B286-0B93C7982D45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00F21-8BB3-4108-AA3E-9094320DDF58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810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D5F8-EF55-4083-B286-0B93C7982D45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00F21-8BB3-4108-AA3E-9094320DDF58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513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D5F8-EF55-4083-B286-0B93C7982D45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00F21-8BB3-4108-AA3E-9094320DDF58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528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D5F8-EF55-4083-B286-0B93C7982D45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00F21-8BB3-4108-AA3E-9094320DDF58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004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D5F8-EF55-4083-B286-0B93C7982D45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00F21-8BB3-4108-AA3E-9094320DDF58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352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D5F8-EF55-4083-B286-0B93C7982D45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00F21-8BB3-4108-AA3E-9094320DDF58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653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D3D6D5F8-EF55-4083-B286-0B93C7982D45}" type="datetimeFigureOut">
              <a:rPr kumimoji="1" lang="ja-JP" altLang="en-US" smtClean="0"/>
              <a:pPr algn="r"/>
              <a:t>2016/4/10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29762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D5F8-EF55-4083-B286-0B93C7982D45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00F21-8BB3-4108-AA3E-9094320DDF58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30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fld id="{D3D6D5F8-EF55-4083-B286-0B93C7982D45}" type="datetimeFigureOut">
              <a:rPr kumimoji="1" lang="ja-JP" altLang="en-US" smtClean="0"/>
              <a:pPr algn="r"/>
              <a:t>2016/4/10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90204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  <p:sldLayoutId id="2147483981" r:id="rId10"/>
    <p:sldLayoutId id="2147483982" r:id="rId11"/>
    <p:sldLayoutId id="2147483983" r:id="rId12"/>
    <p:sldLayoutId id="2147483984" r:id="rId13"/>
    <p:sldLayoutId id="2147483985" r:id="rId14"/>
    <p:sldLayoutId id="2147483986" r:id="rId15"/>
    <p:sldLayoutId id="2147483987" r:id="rId16"/>
    <p:sldLayoutId id="2147483988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2.mp4"/><Relationship Id="rId1" Type="http://schemas.openxmlformats.org/officeDocument/2006/relationships/video" Target="NULL" TargetMode="Externa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&#12506;&#12483;&#12488;&#29987;&#26989;&#12450;&#12531;&#12465;&#12540;&#12488;&#38598;&#35336;.xlsx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hyperlink" Target="file:///C:\Users\User01\Documents\PowerPoint2016&#24540;&#29992;\&#12506;&#12483;&#12488;&#12471;&#12519;&#12483;&#12503;&#32076;&#21942;&#24375;&#21270;&#25126;&#30053;&#65288;2&#31456;&#65289;.pptx#-1,12,&#29694;&#29366;&#12398;&#12491;&#12540;&#12474;" TargetMode="Externa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ペット産業に関する</a:t>
            </a:r>
            <a:br>
              <a:rPr lang="ja-JP" altLang="en-US" dirty="0"/>
            </a:br>
            <a:r>
              <a:rPr lang="ja-JP" altLang="en-US" dirty="0"/>
              <a:t>市場調査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body" idx="1"/>
          </p:nvPr>
        </p:nvSpPr>
        <p:spPr>
          <a:xfrm>
            <a:off x="5310182" y="4143380"/>
            <a:ext cx="5143536" cy="1357322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70000"/>
              </a:lnSpc>
            </a:pPr>
            <a:r>
              <a:rPr lang="ja-JP" altLang="en-US" sz="2800" dirty="0"/>
              <a:t>株式会社　スペアミント企画</a:t>
            </a:r>
          </a:p>
          <a:p>
            <a:pPr>
              <a:lnSpc>
                <a:spcPct val="170000"/>
              </a:lnSpc>
            </a:pPr>
            <a:r>
              <a:rPr lang="ja-JP" altLang="en-US" sz="2800" dirty="0"/>
              <a:t>マーケティング事業部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/>
              <a:t>ペットショップに望むこと</a:t>
            </a:r>
            <a:br>
              <a:rPr lang="ja-JP" altLang="en-US"/>
            </a:br>
            <a:r>
              <a:rPr lang="ja-JP" altLang="en-US"/>
              <a:t>相談窓口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ja-JP" altLang="en-US" dirty="0"/>
              <a:t>しつけ教室を開いてほしい。</a:t>
            </a:r>
          </a:p>
          <a:p>
            <a:pPr lvl="1"/>
            <a:r>
              <a:rPr lang="ja-JP" altLang="en-US" dirty="0"/>
              <a:t>トイレ、吼え癖などのコース別</a:t>
            </a:r>
          </a:p>
          <a:p>
            <a:pPr lvl="0"/>
            <a:r>
              <a:rPr lang="ja-JP" altLang="en-US" dirty="0"/>
              <a:t>獣医師を紹介してほしい。</a:t>
            </a:r>
          </a:p>
          <a:p>
            <a:pPr lvl="1"/>
            <a:r>
              <a:rPr lang="ja-JP" altLang="en-US" dirty="0"/>
              <a:t>実際にショップが世話になっている医師</a:t>
            </a:r>
          </a:p>
          <a:p>
            <a:pPr lvl="0"/>
            <a:r>
              <a:rPr lang="ja-JP" altLang="en-US" dirty="0"/>
              <a:t>小動物を購入するときに、ペットの誕生日が知りたい。</a:t>
            </a:r>
          </a:p>
          <a:p>
            <a:pPr lvl="1"/>
            <a:r>
              <a:rPr lang="ja-JP" altLang="en-US" dirty="0"/>
              <a:t>写真入りのバースデーカード</a:t>
            </a:r>
          </a:p>
          <a:p>
            <a:pPr lvl="0"/>
            <a:r>
              <a:rPr lang="ja-JP" altLang="en-US" dirty="0"/>
              <a:t>好きな餌を教えてほしい。</a:t>
            </a:r>
          </a:p>
          <a:p>
            <a:pPr lvl="1"/>
            <a:r>
              <a:rPr lang="ja-JP" altLang="en-US" dirty="0"/>
              <a:t>肉系、魚系など</a:t>
            </a:r>
          </a:p>
          <a:p>
            <a:pPr lvl="0"/>
            <a:r>
              <a:rPr lang="ja-JP" altLang="en-US" dirty="0"/>
              <a:t>しつけに関する相談ができるコーナーがあるとよい。</a:t>
            </a:r>
          </a:p>
          <a:p>
            <a:pPr lvl="1"/>
            <a:r>
              <a:rPr lang="ja-JP" altLang="en-US" dirty="0"/>
              <a:t>ペットの性格診断</a:t>
            </a:r>
          </a:p>
        </p:txBody>
      </p:sp>
    </p:spTree>
    <p:extLst>
      <p:ext uri="{BB962C8B-B14F-4D97-AF65-F5344CB8AC3E}">
        <p14:creationId xmlns:p14="http://schemas.microsoft.com/office/powerpoint/2010/main" val="12813749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33601" y="839790"/>
            <a:ext cx="6347713" cy="1320800"/>
          </a:xfrm>
        </p:spPr>
        <p:txBody>
          <a:bodyPr>
            <a:normAutofit/>
          </a:bodyPr>
          <a:lstStyle/>
          <a:p>
            <a:r>
              <a:rPr lang="ja-JP" altLang="en-US" sz="3200" dirty="0"/>
              <a:t>ご清聴ありがとうございました</a:t>
            </a:r>
          </a:p>
        </p:txBody>
      </p:sp>
      <p:pic>
        <p:nvPicPr>
          <p:cNvPr id="4" name="海">
            <a:hlinkClick r:id="" action="ppaction://media"/>
          </p:cNvPr>
          <p:cNvPicPr>
            <a:picLocks noGrp="1" noChangeAspect="1"/>
          </p:cNvPicPr>
          <p:nvPr>
            <p:ph idx="1"/>
            <a:videoFile r:link="rId1"/>
            <p:extLst>
              <p:ext uri="{DAA4B4D4-6D71-4841-9C94-3DE7FCFB9230}">
                <p14:media xmlns:p14="http://schemas.microsoft.com/office/powerpoint/2010/main" r:embed="rId2">
                  <p14:trim st="1000" end="2021.746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31938" y="2160588"/>
            <a:ext cx="6889750" cy="3881437"/>
          </a:xfrm>
        </p:spPr>
      </p:pic>
    </p:spTree>
  </p:cSld>
  <p:clrMapOvr>
    <a:masterClrMapping/>
  </p:clrMapOvr>
  <p:timing>
    <p:tnLst>
      <p:par>
        <p:cTn id="1" dur="0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アンケート調査の概要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959608" y="1857364"/>
            <a:ext cx="7498080" cy="4391036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対象</a:t>
            </a:r>
          </a:p>
          <a:p>
            <a:pPr lvl="1"/>
            <a:r>
              <a:rPr lang="en-US" altLang="ja-JP" dirty="0"/>
              <a:t>20</a:t>
            </a:r>
            <a:r>
              <a:rPr lang="ja-JP" altLang="en-US" dirty="0"/>
              <a:t>歳以上のペットを飼っている男女</a:t>
            </a:r>
          </a:p>
          <a:p>
            <a:r>
              <a:rPr kumimoji="1" lang="ja-JP" altLang="en-US" dirty="0"/>
              <a:t>期間</a:t>
            </a:r>
          </a:p>
          <a:p>
            <a:pPr lvl="1"/>
            <a:r>
              <a:rPr lang="en-US" dirty="0"/>
              <a:t>2012</a:t>
            </a:r>
            <a:r>
              <a:rPr lang="ja-JP" altLang="en-US" dirty="0"/>
              <a:t>年</a:t>
            </a:r>
            <a:r>
              <a:rPr lang="en-US" dirty="0"/>
              <a:t>4</a:t>
            </a:r>
            <a:r>
              <a:rPr lang="ja-JP" altLang="en-US" dirty="0"/>
              <a:t>月から</a:t>
            </a:r>
            <a:r>
              <a:rPr lang="en-US" dirty="0"/>
              <a:t>2012</a:t>
            </a:r>
            <a:r>
              <a:rPr lang="ja-JP" altLang="en-US" dirty="0"/>
              <a:t>年</a:t>
            </a:r>
            <a:r>
              <a:rPr lang="en-US" dirty="0"/>
              <a:t>9</a:t>
            </a:r>
            <a:r>
              <a:rPr lang="ja-JP" altLang="en-US" dirty="0"/>
              <a:t>月</a:t>
            </a:r>
            <a:endParaRPr kumimoji="1" lang="ja-JP" altLang="en-US" dirty="0"/>
          </a:p>
          <a:p>
            <a:r>
              <a:rPr lang="ja-JP" altLang="en-US" dirty="0"/>
              <a:t>方法</a:t>
            </a:r>
          </a:p>
          <a:p>
            <a:pPr lvl="1"/>
            <a:r>
              <a:rPr lang="ja-JP" altLang="en-US" dirty="0"/>
              <a:t>郵送、インターネット</a:t>
            </a:r>
          </a:p>
          <a:p>
            <a:r>
              <a:rPr kumimoji="1" lang="ja-JP" altLang="en-US" dirty="0"/>
              <a:t>記入方法</a:t>
            </a:r>
          </a:p>
          <a:p>
            <a:pPr lvl="1"/>
            <a:r>
              <a:rPr lang="ja-JP" altLang="en-US" dirty="0"/>
              <a:t>全</a:t>
            </a:r>
            <a:r>
              <a:rPr lang="en-US" altLang="ja-JP" dirty="0"/>
              <a:t>6</a:t>
            </a:r>
            <a:r>
              <a:rPr lang="ja-JP" altLang="en-US" dirty="0"/>
              <a:t>問、無記名</a:t>
            </a:r>
          </a:p>
          <a:p>
            <a:endParaRPr kumimoji="1"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回答者の年齢層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graphicFrame>
        <p:nvGraphicFramePr>
          <p:cNvPr id="6" name="オブジェクト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3187611"/>
              </p:ext>
            </p:extLst>
          </p:nvPr>
        </p:nvGraphicFramePr>
        <p:xfrm>
          <a:off x="4519613" y="2722563"/>
          <a:ext cx="3152775" cy="140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Worksheet" r:id="rId3" imgW="3152795" imgH="1409583" progId="Excel.Sheet.12">
                  <p:embed/>
                </p:oleObj>
              </mc:Choice>
              <mc:Fallback>
                <p:oleObj name="Worksheet" r:id="rId3" imgW="3152795" imgH="140958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19613" y="2722563"/>
                        <a:ext cx="3152775" cy="140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回答者の家族構成</a:t>
            </a:r>
          </a:p>
        </p:txBody>
      </p:sp>
      <p:pic>
        <p:nvPicPr>
          <p:cNvPr id="4" name="コンテンツ プレースホルダー 3" descr="ペット産業に関する市場調査 - Word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892" y="2160588"/>
            <a:ext cx="6416253" cy="3881437"/>
          </a:xfrm>
        </p:spPr>
      </p:pic>
    </p:spTree>
    <p:extLst>
      <p:ext uri="{BB962C8B-B14F-4D97-AF65-F5344CB8AC3E}">
        <p14:creationId xmlns:p14="http://schemas.microsoft.com/office/powerpoint/2010/main" val="1363236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調査内容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423592" y="2000240"/>
            <a:ext cx="3657600" cy="4187200"/>
          </a:xfrm>
        </p:spPr>
        <p:txBody>
          <a:bodyPr/>
          <a:lstStyle/>
          <a:p>
            <a:r>
              <a:rPr kumimoji="1" lang="ja-JP" altLang="en-US" dirty="0"/>
              <a:t>設問</a:t>
            </a:r>
            <a:r>
              <a:rPr kumimoji="1" lang="en-US" altLang="ja-JP" dirty="0"/>
              <a:t>1</a:t>
            </a:r>
            <a:endParaRPr kumimoji="1" lang="ja-JP" altLang="en-US" dirty="0"/>
          </a:p>
          <a:p>
            <a:pPr lvl="1"/>
            <a:r>
              <a:rPr lang="ja-JP" altLang="en-US" dirty="0"/>
              <a:t>ペットの種類</a:t>
            </a:r>
            <a:endParaRPr kumimoji="1" lang="ja-JP" altLang="en-US" dirty="0"/>
          </a:p>
          <a:p>
            <a:r>
              <a:rPr lang="ja-JP" altLang="en-US" dirty="0"/>
              <a:t>設問</a:t>
            </a:r>
            <a:r>
              <a:rPr lang="en-US" altLang="ja-JP" dirty="0"/>
              <a:t>2</a:t>
            </a:r>
            <a:endParaRPr lang="ja-JP" altLang="en-US" dirty="0"/>
          </a:p>
          <a:p>
            <a:pPr lvl="1"/>
            <a:r>
              <a:rPr lang="ja-JP" altLang="en-US" dirty="0"/>
              <a:t>ペットショップ</a:t>
            </a:r>
            <a:br>
              <a:rPr lang="en-US" altLang="ja-JP" dirty="0"/>
            </a:br>
            <a:r>
              <a:rPr lang="ja-JP" altLang="en-US" dirty="0"/>
              <a:t>利用率</a:t>
            </a:r>
          </a:p>
          <a:p>
            <a:pPr marL="342900" lvl="1" indent="-342900"/>
            <a:r>
              <a:rPr lang="ja-JP" altLang="en-US" dirty="0"/>
              <a:t>設問</a:t>
            </a:r>
            <a:r>
              <a:rPr lang="en-US" altLang="ja-JP" dirty="0"/>
              <a:t>3</a:t>
            </a:r>
            <a:r>
              <a:rPr lang="ja-JP" altLang="en-US" dirty="0"/>
              <a:t>利用したくないショップ</a:t>
            </a:r>
          </a:p>
          <a:p>
            <a:endParaRPr lang="ja-JP" altLang="en-US" dirty="0"/>
          </a:p>
          <a:p>
            <a:pPr lvl="1"/>
            <a:r>
              <a:rPr lang="ja-JP" altLang="en-US" dirty="0"/>
              <a:t>利用したくないショップ</a:t>
            </a:r>
          </a:p>
          <a:p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280064" y="2000240"/>
            <a:ext cx="3657600" cy="4115762"/>
          </a:xfrm>
        </p:spPr>
        <p:txBody>
          <a:bodyPr/>
          <a:lstStyle/>
          <a:p>
            <a:r>
              <a:rPr lang="ja-JP" altLang="en-US" dirty="0"/>
              <a:t>設問</a:t>
            </a:r>
            <a:r>
              <a:rPr lang="en-US" altLang="ja-JP" dirty="0"/>
              <a:t>4</a:t>
            </a:r>
            <a:endParaRPr lang="ja-JP" altLang="en-US" dirty="0"/>
          </a:p>
          <a:p>
            <a:pPr lvl="1"/>
            <a:r>
              <a:rPr lang="ja-JP" altLang="en-US" dirty="0"/>
              <a:t>利用したい</a:t>
            </a:r>
            <a:br>
              <a:rPr lang="en-US" altLang="ja-JP" dirty="0"/>
            </a:br>
            <a:r>
              <a:rPr lang="ja-JP" altLang="en-US" dirty="0"/>
              <a:t>ショップ</a:t>
            </a:r>
          </a:p>
          <a:p>
            <a:r>
              <a:rPr lang="ja-JP" altLang="en-US" dirty="0"/>
              <a:t>設問</a:t>
            </a:r>
            <a:r>
              <a:rPr lang="en-US" altLang="ja-JP" dirty="0"/>
              <a:t>5</a:t>
            </a:r>
            <a:endParaRPr lang="ja-JP" altLang="en-US" dirty="0"/>
          </a:p>
          <a:p>
            <a:pPr lvl="1"/>
            <a:r>
              <a:rPr lang="ja-JP" altLang="en-US" dirty="0"/>
              <a:t>施設の利用</a:t>
            </a:r>
          </a:p>
          <a:p>
            <a:pPr>
              <a:buNone/>
            </a:pPr>
            <a:endParaRPr kumimoji="1" lang="en-US" altLang="ja-JP" dirty="0"/>
          </a:p>
          <a:p>
            <a:pPr>
              <a:buNone/>
            </a:pPr>
            <a:r>
              <a:rPr lang="ja-JP" altLang="en-US" sz="2400" dirty="0">
                <a:hlinkClick r:id="rId2" action="ppaction://hlinkfile"/>
              </a:rPr>
              <a:t>詳細は</a:t>
            </a:r>
            <a:r>
              <a:rPr lang="en-US" altLang="ja-JP" sz="2400" dirty="0">
                <a:hlinkClick r:id="rId2" action="ppaction://hlinkfile"/>
              </a:rPr>
              <a:t>Excel</a:t>
            </a:r>
            <a:r>
              <a:rPr lang="ja-JP" altLang="en-US" sz="2400" dirty="0">
                <a:hlinkClick r:id="rId2" action="ppaction://hlinkfile"/>
              </a:rPr>
              <a:t>ファイルへ</a:t>
            </a:r>
            <a:endParaRPr lang="ja-JP" altLang="en-US" sz="2400" dirty="0"/>
          </a:p>
          <a:p>
            <a:pPr>
              <a:buNone/>
            </a:pPr>
            <a:endParaRPr kumimoji="1" lang="ja-JP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ペットに対する意識の変化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5877850"/>
              </p:ext>
            </p:extLst>
          </p:nvPr>
        </p:nvGraphicFramePr>
        <p:xfrm>
          <a:off x="2258888" y="1571613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57128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これからのサービス	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68208" y="3357563"/>
            <a:ext cx="2198000" cy="2344533"/>
          </a:xfrm>
          <a:prstGeom prst="rect">
            <a:avLst/>
          </a:prstGeom>
          <a:noFill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35117" y="1428736"/>
            <a:ext cx="2277086" cy="2428892"/>
          </a:xfrm>
          <a:prstGeom prst="rect">
            <a:avLst/>
          </a:prstGeom>
          <a:noFill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07569" y="3357562"/>
            <a:ext cx="2089139" cy="22063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629738" y="2500307"/>
            <a:ext cx="1357322" cy="584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sz="3200" dirty="0"/>
              <a:t>獣医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87522" y="2357431"/>
            <a:ext cx="2928958" cy="584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-342900" algn="ctr">
              <a:spcBef>
                <a:spcPct val="20000"/>
              </a:spcBef>
            </a:pPr>
            <a:r>
              <a:rPr lang="ja-JP" altLang="en-US" sz="3200" dirty="0"/>
              <a:t>トリミング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87126" y="4423484"/>
            <a:ext cx="2928958" cy="107721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-342900">
              <a:spcBef>
                <a:spcPct val="20000"/>
              </a:spcBef>
            </a:pPr>
            <a:r>
              <a:rPr lang="ja-JP" altLang="en-US" sz="3200" dirty="0"/>
              <a:t>ペット同伴の宿泊施設</a:t>
            </a:r>
          </a:p>
        </p:txBody>
      </p:sp>
    </p:spTree>
    <p:extLst>
      <p:ext uri="{BB962C8B-B14F-4D97-AF65-F5344CB8AC3E}">
        <p14:creationId xmlns:p14="http://schemas.microsoft.com/office/powerpoint/2010/main" val="5640385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/>
              <a:t>ペットショップに望むこと</a:t>
            </a:r>
            <a:br>
              <a:rPr lang="ja-JP" altLang="en-US"/>
            </a:br>
            <a:r>
              <a:rPr lang="ja-JP" altLang="en-US"/>
              <a:t>旅行・施設関連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ペットと泊まれる宿泊施設を紹介してほしい。</a:t>
            </a:r>
          </a:p>
          <a:p>
            <a:pPr lvl="1"/>
            <a:r>
              <a:rPr lang="ja-JP" altLang="en-US" dirty="0"/>
              <a:t>利用者の感想も知りたい</a:t>
            </a:r>
          </a:p>
          <a:p>
            <a:r>
              <a:rPr lang="ja-JP" altLang="en-US" dirty="0"/>
              <a:t>一緒に旅行に連れていく時のグッズがほしい。</a:t>
            </a:r>
          </a:p>
          <a:p>
            <a:pPr lvl="1"/>
            <a:r>
              <a:rPr lang="ja-JP" altLang="en-US" dirty="0"/>
              <a:t>かわいい足ふきマット</a:t>
            </a:r>
          </a:p>
          <a:p>
            <a:r>
              <a:rPr lang="ja-JP" altLang="en-US" dirty="0"/>
              <a:t>ペットと一緒に入れるレストランを作ってほしい。</a:t>
            </a:r>
          </a:p>
          <a:p>
            <a:pPr lvl="1"/>
            <a:r>
              <a:rPr lang="ja-JP" altLang="en-US" dirty="0"/>
              <a:t>ペット用メニューがある</a:t>
            </a:r>
          </a:p>
          <a:p>
            <a:r>
              <a:rPr lang="ja-JP" altLang="en-US" dirty="0"/>
              <a:t>ペットと遊べるコーナーを作ってほしい。</a:t>
            </a:r>
          </a:p>
          <a:p>
            <a:pPr lvl="1"/>
            <a:r>
              <a:rPr lang="ja-JP" altLang="en-US" dirty="0"/>
              <a:t>小鳥と遊べる個室</a:t>
            </a:r>
          </a:p>
          <a:p>
            <a:r>
              <a:rPr lang="ja-JP" altLang="en-US" dirty="0"/>
              <a:t>ペットの一時預かりをしてほしい。</a:t>
            </a:r>
          </a:p>
          <a:p>
            <a:pPr lvl="1"/>
            <a:r>
              <a:rPr lang="ja-JP" altLang="en-US" dirty="0"/>
              <a:t>トリミングなどサービス付き</a:t>
            </a:r>
          </a:p>
        </p:txBody>
      </p:sp>
      <p:pic>
        <p:nvPicPr>
          <p:cNvPr id="4" name="ガヴォット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984432" y="5733256"/>
            <a:ext cx="432048" cy="432048"/>
          </a:xfrm>
          <a:prstGeom prst="rect">
            <a:avLst/>
          </a:prstGeom>
        </p:spPr>
      </p:pic>
      <p:sp>
        <p:nvSpPr>
          <p:cNvPr id="6" name="動作設定ボタン: ドキュメント 5">
            <a:hlinkClick r:id="rId5" action="ppaction://hlinkpres?slideindex=12&amp;slidetitle=現状のニーズ" highlightClick="1"/>
          </p:cNvPr>
          <p:cNvSpPr/>
          <p:nvPr/>
        </p:nvSpPr>
        <p:spPr>
          <a:xfrm>
            <a:off x="10704512" y="5733256"/>
            <a:ext cx="360040" cy="432048"/>
          </a:xfrm>
          <a:prstGeom prst="actionButton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9263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93939" numSld="4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/>
              <a:t>ペットショップに望むこと</a:t>
            </a:r>
            <a:br>
              <a:rPr lang="ja-JP" altLang="en-US"/>
            </a:br>
            <a:r>
              <a:rPr lang="ja-JP" altLang="en-US"/>
              <a:t>商品関連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ja-JP" altLang="en-US" dirty="0"/>
              <a:t>インターネットから小物を購入したい。</a:t>
            </a:r>
          </a:p>
          <a:p>
            <a:pPr lvl="1"/>
            <a:r>
              <a:rPr lang="ja-JP" altLang="en-US" dirty="0"/>
              <a:t>画像を見ながら選べる</a:t>
            </a:r>
          </a:p>
          <a:p>
            <a:pPr lvl="0"/>
            <a:r>
              <a:rPr lang="ja-JP" altLang="en-US" dirty="0"/>
              <a:t>散歩グッズを豊富に扱ってほしい。</a:t>
            </a:r>
          </a:p>
          <a:p>
            <a:pPr lvl="1"/>
            <a:r>
              <a:rPr lang="ja-JP" altLang="en-US" dirty="0"/>
              <a:t>お揃いのウェア</a:t>
            </a:r>
          </a:p>
          <a:p>
            <a:pPr lvl="0"/>
            <a:r>
              <a:rPr lang="ja-JP" altLang="en-US" dirty="0"/>
              <a:t>飼育方法などが書かれた小冊子がほしい。</a:t>
            </a:r>
          </a:p>
          <a:p>
            <a:pPr lvl="1"/>
            <a:r>
              <a:rPr lang="ja-JP" altLang="en-US" dirty="0"/>
              <a:t>病気の予防や疾病時の対処方法</a:t>
            </a:r>
          </a:p>
          <a:p>
            <a:pPr lvl="0"/>
            <a:r>
              <a:rPr lang="ja-JP" altLang="en-US" dirty="0"/>
              <a:t>小動物の小物を充実してほしい。</a:t>
            </a:r>
          </a:p>
          <a:p>
            <a:pPr lvl="1"/>
            <a:r>
              <a:rPr lang="ja-JP" altLang="en-US" dirty="0"/>
              <a:t>インテリアとしても通用するケージ</a:t>
            </a:r>
          </a:p>
          <a:p>
            <a:pPr lvl="0"/>
            <a:r>
              <a:rPr lang="ja-JP" altLang="en-US" dirty="0"/>
              <a:t>ペットフードの種類を豊富に置いてほしい。</a:t>
            </a:r>
          </a:p>
          <a:p>
            <a:pPr lvl="1"/>
            <a:r>
              <a:rPr lang="ja-JP" altLang="en-US" dirty="0"/>
              <a:t>ペット用サプリメント</a:t>
            </a:r>
          </a:p>
        </p:txBody>
      </p:sp>
    </p:spTree>
    <p:extLst>
      <p:ext uri="{BB962C8B-B14F-4D97-AF65-F5344CB8AC3E}">
        <p14:creationId xmlns:p14="http://schemas.microsoft.com/office/powerpoint/2010/main" val="2587839412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188</TotalTime>
  <Words>313</Words>
  <Application>Microsoft Office PowerPoint</Application>
  <PresentationFormat>ワイド画面</PresentationFormat>
  <Paragraphs>70</Paragraphs>
  <Slides>11</Slides>
  <Notes>0</Notes>
  <HiddenSlides>0</HiddenSlides>
  <MMClips>2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7" baseType="lpstr">
      <vt:lpstr>メイリオ</vt:lpstr>
      <vt:lpstr>Arial</vt:lpstr>
      <vt:lpstr>Trebuchet MS</vt:lpstr>
      <vt:lpstr>Wingdings 3</vt:lpstr>
      <vt:lpstr>ファセット</vt:lpstr>
      <vt:lpstr>Worksheet</vt:lpstr>
      <vt:lpstr>ペット産業に関する 市場調査</vt:lpstr>
      <vt:lpstr>アンケート調査の概要</vt:lpstr>
      <vt:lpstr>回答者の年齢層</vt:lpstr>
      <vt:lpstr>回答者の家族構成</vt:lpstr>
      <vt:lpstr>調査内容</vt:lpstr>
      <vt:lpstr>ペットに対する意識の変化</vt:lpstr>
      <vt:lpstr>これからのサービス </vt:lpstr>
      <vt:lpstr>ペットショップに望むこと 旅行・施設関連</vt:lpstr>
      <vt:lpstr>ペットショップに望むこと 商品関連</vt:lpstr>
      <vt:lpstr>ペットショップに望むこと 相談窓口</vt:lpstr>
      <vt:lpstr>ご清聴ありがとうございました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ペット産業に関する アンケート調査結果</dc:title>
  <dc:creator>01 User</dc:creator>
  <cp:lastModifiedBy>01 User</cp:lastModifiedBy>
  <cp:revision>45</cp:revision>
  <dcterms:created xsi:type="dcterms:W3CDTF">2006-11-11T15:31:12Z</dcterms:created>
  <dcterms:modified xsi:type="dcterms:W3CDTF">2016-04-10T05:26:51Z</dcterms:modified>
</cp:coreProperties>
</file>