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59" r:id="rId4"/>
    <p:sldId id="265" r:id="rId5"/>
    <p:sldId id="266" r:id="rId6"/>
    <p:sldId id="264" r:id="rId7"/>
    <p:sldId id="260" r:id="rId8"/>
    <p:sldId id="263" r:id="rId9"/>
    <p:sldId id="267" r:id="rId10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 snapToGrid="0">
      <p:cViewPr varScale="1">
        <p:scale>
          <a:sx n="74" d="100"/>
          <a:sy n="74" d="100"/>
        </p:scale>
        <p:origin x="3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1632" y="-109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吸込仕事率（Ｗ）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従来品Ａ</c:v>
                </c:pt>
                <c:pt idx="1">
                  <c:v>従来品Ｂ</c:v>
                </c:pt>
                <c:pt idx="2">
                  <c:v>スパイラル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270</c:v>
                </c:pt>
                <c:pt idx="1">
                  <c:v>500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62-4DF4-90CA-6614B10763B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運転音（ｄＢ）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従来品Ａ</c:v>
                </c:pt>
                <c:pt idx="1">
                  <c:v>従来品Ｂ</c:v>
                </c:pt>
                <c:pt idx="2">
                  <c:v>スパイラル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75</c:v>
                </c:pt>
                <c:pt idx="1">
                  <c:v>64</c:v>
                </c:pt>
                <c:pt idx="2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62-4DF4-90CA-6614B10763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421491160"/>
        <c:axId val="421491816"/>
        <c:axId val="0"/>
      </c:bar3DChart>
      <c:catAx>
        <c:axId val="421491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1491816"/>
        <c:crosses val="autoZero"/>
        <c:auto val="1"/>
        <c:lblAlgn val="ctr"/>
        <c:lblOffset val="100"/>
        <c:noMultiLvlLbl val="0"/>
      </c:catAx>
      <c:valAx>
        <c:axId val="421491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1491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D30EA9-B530-46AB-BC16-720073C881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31259722-668C-4D27-9C08-25809D391AA9}">
      <dgm:prSet/>
      <dgm:spPr/>
      <dgm:t>
        <a:bodyPr/>
        <a:lstStyle/>
        <a:p>
          <a:pPr rtl="0"/>
          <a:r>
            <a:rPr kumimoji="1" lang="ja-JP" smtClean="0"/>
            <a:t>吸い込む力が弱い</a:t>
          </a:r>
          <a:endParaRPr lang="ja-JP"/>
        </a:p>
      </dgm:t>
    </dgm:pt>
    <dgm:pt modelId="{0B4FA30F-8C98-4D87-8839-B761FE97AB88}" type="parTrans" cxnId="{4214605C-790F-4260-96EC-7587BD5FA28B}">
      <dgm:prSet/>
      <dgm:spPr/>
      <dgm:t>
        <a:bodyPr/>
        <a:lstStyle/>
        <a:p>
          <a:endParaRPr kumimoji="1" lang="ja-JP" altLang="en-US"/>
        </a:p>
      </dgm:t>
    </dgm:pt>
    <dgm:pt modelId="{FC3F884F-73A9-45BB-B707-113646712FF3}" type="sibTrans" cxnId="{4214605C-790F-4260-96EC-7587BD5FA28B}">
      <dgm:prSet/>
      <dgm:spPr/>
      <dgm:t>
        <a:bodyPr/>
        <a:lstStyle/>
        <a:p>
          <a:endParaRPr kumimoji="1" lang="ja-JP" altLang="en-US"/>
        </a:p>
      </dgm:t>
    </dgm:pt>
    <dgm:pt modelId="{29AA0693-C3E1-4A3C-A975-89D8C3377AA3}">
      <dgm:prSet/>
      <dgm:spPr/>
      <dgm:t>
        <a:bodyPr/>
        <a:lstStyle/>
        <a:p>
          <a:pPr rtl="0"/>
          <a:r>
            <a:rPr kumimoji="1" lang="ja-JP" smtClean="0"/>
            <a:t>買った時の吸引力が持続しない</a:t>
          </a:r>
          <a:endParaRPr lang="ja-JP"/>
        </a:p>
      </dgm:t>
    </dgm:pt>
    <dgm:pt modelId="{3EC7EAA9-85C8-4F02-8B45-E7EABE3B0A07}" type="parTrans" cxnId="{E1A65DDF-D776-432F-A4CF-D8A59EB6F559}">
      <dgm:prSet/>
      <dgm:spPr/>
      <dgm:t>
        <a:bodyPr/>
        <a:lstStyle/>
        <a:p>
          <a:endParaRPr kumimoji="1" lang="ja-JP" altLang="en-US"/>
        </a:p>
      </dgm:t>
    </dgm:pt>
    <dgm:pt modelId="{1F0E9F8E-1802-453B-8A5B-1FAFB0B3F3EC}" type="sibTrans" cxnId="{E1A65DDF-D776-432F-A4CF-D8A59EB6F559}">
      <dgm:prSet/>
      <dgm:spPr/>
      <dgm:t>
        <a:bodyPr/>
        <a:lstStyle/>
        <a:p>
          <a:endParaRPr kumimoji="1" lang="ja-JP" altLang="en-US"/>
        </a:p>
      </dgm:t>
    </dgm:pt>
    <dgm:pt modelId="{8313F645-9491-4077-B9F6-8C278461D1AA}">
      <dgm:prSet/>
      <dgm:spPr/>
      <dgm:t>
        <a:bodyPr/>
        <a:lstStyle/>
        <a:p>
          <a:pPr rtl="0"/>
          <a:r>
            <a:rPr kumimoji="1" lang="ja-JP" smtClean="0"/>
            <a:t>排気の臭いが気になる</a:t>
          </a:r>
          <a:endParaRPr lang="ja-JP"/>
        </a:p>
      </dgm:t>
    </dgm:pt>
    <dgm:pt modelId="{776223BD-8B68-4DA7-8039-7DE1CD9BD566}" type="parTrans" cxnId="{1B9245B2-C63A-49BE-86AD-471154AF4A10}">
      <dgm:prSet/>
      <dgm:spPr/>
      <dgm:t>
        <a:bodyPr/>
        <a:lstStyle/>
        <a:p>
          <a:endParaRPr kumimoji="1" lang="ja-JP" altLang="en-US"/>
        </a:p>
      </dgm:t>
    </dgm:pt>
    <dgm:pt modelId="{960ACF07-AEBC-4EAF-B620-E16B91F4C0B5}" type="sibTrans" cxnId="{1B9245B2-C63A-49BE-86AD-471154AF4A10}">
      <dgm:prSet/>
      <dgm:spPr/>
      <dgm:t>
        <a:bodyPr/>
        <a:lstStyle/>
        <a:p>
          <a:endParaRPr kumimoji="1" lang="ja-JP" altLang="en-US"/>
        </a:p>
      </dgm:t>
    </dgm:pt>
    <dgm:pt modelId="{59F5D71B-2701-4028-8F73-638E5AA19B9D}">
      <dgm:prSet/>
      <dgm:spPr/>
      <dgm:t>
        <a:bodyPr/>
        <a:lstStyle/>
        <a:p>
          <a:pPr rtl="0"/>
          <a:r>
            <a:rPr kumimoji="1" lang="ja-JP" smtClean="0"/>
            <a:t>アレル物質を抑制したい</a:t>
          </a:r>
          <a:endParaRPr lang="ja-JP"/>
        </a:p>
      </dgm:t>
    </dgm:pt>
    <dgm:pt modelId="{72A9F4D1-C7EB-45AF-83B4-0845CE86BC97}" type="parTrans" cxnId="{274C74B3-3BEB-47EC-AD2E-E3ED5C490B98}">
      <dgm:prSet/>
      <dgm:spPr/>
      <dgm:t>
        <a:bodyPr/>
        <a:lstStyle/>
        <a:p>
          <a:endParaRPr kumimoji="1" lang="ja-JP" altLang="en-US"/>
        </a:p>
      </dgm:t>
    </dgm:pt>
    <dgm:pt modelId="{BC90937B-4B90-48AD-84DE-E7D96A02E5D5}" type="sibTrans" cxnId="{274C74B3-3BEB-47EC-AD2E-E3ED5C490B98}">
      <dgm:prSet/>
      <dgm:spPr/>
      <dgm:t>
        <a:bodyPr/>
        <a:lstStyle/>
        <a:p>
          <a:endParaRPr kumimoji="1" lang="ja-JP" altLang="en-US"/>
        </a:p>
      </dgm:t>
    </dgm:pt>
    <dgm:pt modelId="{5278A54B-145B-4EC3-963B-37A5C50FAA25}">
      <dgm:prSet/>
      <dgm:spPr/>
      <dgm:t>
        <a:bodyPr/>
        <a:lstStyle/>
        <a:p>
          <a:pPr rtl="0"/>
          <a:r>
            <a:rPr kumimoji="1" lang="ja-JP" smtClean="0"/>
            <a:t>音がうるさい</a:t>
          </a:r>
          <a:endParaRPr lang="ja-JP"/>
        </a:p>
      </dgm:t>
    </dgm:pt>
    <dgm:pt modelId="{BC69D0B6-1D57-42C0-9F86-AE9D99333D19}" type="parTrans" cxnId="{7FD4309C-CE14-4E76-9F7C-3922A1C8CEBB}">
      <dgm:prSet/>
      <dgm:spPr/>
      <dgm:t>
        <a:bodyPr/>
        <a:lstStyle/>
        <a:p>
          <a:endParaRPr kumimoji="1" lang="ja-JP" altLang="en-US"/>
        </a:p>
      </dgm:t>
    </dgm:pt>
    <dgm:pt modelId="{EC379CAC-CCA2-45F0-B3C2-08BF872E61CB}" type="sibTrans" cxnId="{7FD4309C-CE14-4E76-9F7C-3922A1C8CEBB}">
      <dgm:prSet/>
      <dgm:spPr/>
      <dgm:t>
        <a:bodyPr/>
        <a:lstStyle/>
        <a:p>
          <a:endParaRPr kumimoji="1" lang="ja-JP" altLang="en-US"/>
        </a:p>
      </dgm:t>
    </dgm:pt>
    <dgm:pt modelId="{C14ED2C4-BDEF-4E56-887C-7433E9DE0E97}">
      <dgm:prSet/>
      <dgm:spPr/>
      <dgm:t>
        <a:bodyPr/>
        <a:lstStyle/>
        <a:p>
          <a:pPr rtl="0"/>
          <a:r>
            <a:rPr kumimoji="1" lang="ja-JP" smtClean="0"/>
            <a:t>お手入れが面倒</a:t>
          </a:r>
          <a:endParaRPr lang="ja-JP"/>
        </a:p>
      </dgm:t>
    </dgm:pt>
    <dgm:pt modelId="{52BCD198-276F-4801-A87B-DF79B20FAEB9}" type="parTrans" cxnId="{4BD56829-AF36-4578-BA65-EB1ED089658E}">
      <dgm:prSet/>
      <dgm:spPr/>
      <dgm:t>
        <a:bodyPr/>
        <a:lstStyle/>
        <a:p>
          <a:endParaRPr kumimoji="1" lang="ja-JP" altLang="en-US"/>
        </a:p>
      </dgm:t>
    </dgm:pt>
    <dgm:pt modelId="{8FB92498-C2FA-46A4-86B9-1779D1B73C3B}" type="sibTrans" cxnId="{4BD56829-AF36-4578-BA65-EB1ED089658E}">
      <dgm:prSet/>
      <dgm:spPr/>
      <dgm:t>
        <a:bodyPr/>
        <a:lstStyle/>
        <a:p>
          <a:endParaRPr kumimoji="1" lang="ja-JP" altLang="en-US"/>
        </a:p>
      </dgm:t>
    </dgm:pt>
    <dgm:pt modelId="{CBB9A787-7343-4CEF-8233-FD23C96592C1}" type="pres">
      <dgm:prSet presAssocID="{65D30EA9-B530-46AB-BC16-720073C881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3CB35D8-2CDE-4387-810E-1E4370B6E1E7}" type="pres">
      <dgm:prSet presAssocID="{31259722-668C-4D27-9C08-25809D391AA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404DFED-EC9A-4F47-8C4F-EE77FBB3B58A}" type="pres">
      <dgm:prSet presAssocID="{31259722-668C-4D27-9C08-25809D391AA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ABCF503-AFFF-4EBD-B80B-CEEA679525CB}" type="pres">
      <dgm:prSet presAssocID="{8313F645-9491-4077-B9F6-8C278461D1A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703C888-2C07-4551-B639-D4904F032C0B}" type="pres">
      <dgm:prSet presAssocID="{8313F645-9491-4077-B9F6-8C278461D1A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073498-3E32-4D6A-9BA5-DE8507EE4525}" type="pres">
      <dgm:prSet presAssocID="{5278A54B-145B-4EC3-963B-37A5C50FAA2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476A8FF-20E9-44F3-83CD-ED503C3A9D33}" type="pres">
      <dgm:prSet presAssocID="{EC379CAC-CCA2-45F0-B3C2-08BF872E61CB}" presName="spacer" presStyleCnt="0"/>
      <dgm:spPr/>
    </dgm:pt>
    <dgm:pt modelId="{D487C94A-DEDC-4E55-987B-228564311CFC}" type="pres">
      <dgm:prSet presAssocID="{C14ED2C4-BDEF-4E56-887C-7433E9DE0E9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0C29D58-8F38-4A13-966F-665662ADA3BF}" type="presOf" srcId="{5278A54B-145B-4EC3-963B-37A5C50FAA25}" destId="{96073498-3E32-4D6A-9BA5-DE8507EE4525}" srcOrd="0" destOrd="0" presId="urn:microsoft.com/office/officeart/2005/8/layout/vList2"/>
    <dgm:cxn modelId="{73FA91D8-9A8B-4BA4-8EDF-535D61A5F583}" type="presOf" srcId="{65D30EA9-B530-46AB-BC16-720073C881ED}" destId="{CBB9A787-7343-4CEF-8233-FD23C96592C1}" srcOrd="0" destOrd="0" presId="urn:microsoft.com/office/officeart/2005/8/layout/vList2"/>
    <dgm:cxn modelId="{DF0F433F-3517-4973-B9E0-D0C731C4CD43}" type="presOf" srcId="{C14ED2C4-BDEF-4E56-887C-7433E9DE0E97}" destId="{D487C94A-DEDC-4E55-987B-228564311CFC}" srcOrd="0" destOrd="0" presId="urn:microsoft.com/office/officeart/2005/8/layout/vList2"/>
    <dgm:cxn modelId="{4214605C-790F-4260-96EC-7587BD5FA28B}" srcId="{65D30EA9-B530-46AB-BC16-720073C881ED}" destId="{31259722-668C-4D27-9C08-25809D391AA9}" srcOrd="0" destOrd="0" parTransId="{0B4FA30F-8C98-4D87-8839-B761FE97AB88}" sibTransId="{FC3F884F-73A9-45BB-B707-113646712FF3}"/>
    <dgm:cxn modelId="{A38F42E7-C8C1-46DC-A9DA-795872546851}" type="presOf" srcId="{31259722-668C-4D27-9C08-25809D391AA9}" destId="{F3CB35D8-2CDE-4387-810E-1E4370B6E1E7}" srcOrd="0" destOrd="0" presId="urn:microsoft.com/office/officeart/2005/8/layout/vList2"/>
    <dgm:cxn modelId="{837C8BF0-744D-4753-8714-0207EEFD2FA1}" type="presOf" srcId="{59F5D71B-2701-4028-8F73-638E5AA19B9D}" destId="{A703C888-2C07-4551-B639-D4904F032C0B}" srcOrd="0" destOrd="0" presId="urn:microsoft.com/office/officeart/2005/8/layout/vList2"/>
    <dgm:cxn modelId="{E1A65DDF-D776-432F-A4CF-D8A59EB6F559}" srcId="{31259722-668C-4D27-9C08-25809D391AA9}" destId="{29AA0693-C3E1-4A3C-A975-89D8C3377AA3}" srcOrd="0" destOrd="0" parTransId="{3EC7EAA9-85C8-4F02-8B45-E7EABE3B0A07}" sibTransId="{1F0E9F8E-1802-453B-8A5B-1FAFB0B3F3EC}"/>
    <dgm:cxn modelId="{7FD4309C-CE14-4E76-9F7C-3922A1C8CEBB}" srcId="{65D30EA9-B530-46AB-BC16-720073C881ED}" destId="{5278A54B-145B-4EC3-963B-37A5C50FAA25}" srcOrd="2" destOrd="0" parTransId="{BC69D0B6-1D57-42C0-9F86-AE9D99333D19}" sibTransId="{EC379CAC-CCA2-45F0-B3C2-08BF872E61CB}"/>
    <dgm:cxn modelId="{1B9245B2-C63A-49BE-86AD-471154AF4A10}" srcId="{65D30EA9-B530-46AB-BC16-720073C881ED}" destId="{8313F645-9491-4077-B9F6-8C278461D1AA}" srcOrd="1" destOrd="0" parTransId="{776223BD-8B68-4DA7-8039-7DE1CD9BD566}" sibTransId="{960ACF07-AEBC-4EAF-B620-E16B91F4C0B5}"/>
    <dgm:cxn modelId="{274C74B3-3BEB-47EC-AD2E-E3ED5C490B98}" srcId="{8313F645-9491-4077-B9F6-8C278461D1AA}" destId="{59F5D71B-2701-4028-8F73-638E5AA19B9D}" srcOrd="0" destOrd="0" parTransId="{72A9F4D1-C7EB-45AF-83B4-0845CE86BC97}" sibTransId="{BC90937B-4B90-48AD-84DE-E7D96A02E5D5}"/>
    <dgm:cxn modelId="{60D077CA-D788-40E4-AA4E-5479116C4887}" type="presOf" srcId="{29AA0693-C3E1-4A3C-A975-89D8C3377AA3}" destId="{1404DFED-EC9A-4F47-8C4F-EE77FBB3B58A}" srcOrd="0" destOrd="0" presId="urn:microsoft.com/office/officeart/2005/8/layout/vList2"/>
    <dgm:cxn modelId="{46FC4B7C-92CA-4FD1-9CAB-A9B0008A0F77}" type="presOf" srcId="{8313F645-9491-4077-B9F6-8C278461D1AA}" destId="{5ABCF503-AFFF-4EBD-B80B-CEEA679525CB}" srcOrd="0" destOrd="0" presId="urn:microsoft.com/office/officeart/2005/8/layout/vList2"/>
    <dgm:cxn modelId="{4BD56829-AF36-4578-BA65-EB1ED089658E}" srcId="{65D30EA9-B530-46AB-BC16-720073C881ED}" destId="{C14ED2C4-BDEF-4E56-887C-7433E9DE0E97}" srcOrd="3" destOrd="0" parTransId="{52BCD198-276F-4801-A87B-DF79B20FAEB9}" sibTransId="{8FB92498-C2FA-46A4-86B9-1779D1B73C3B}"/>
    <dgm:cxn modelId="{6C6DABA6-B2E5-4E4A-9676-227A7147C070}" type="presParOf" srcId="{CBB9A787-7343-4CEF-8233-FD23C96592C1}" destId="{F3CB35D8-2CDE-4387-810E-1E4370B6E1E7}" srcOrd="0" destOrd="0" presId="urn:microsoft.com/office/officeart/2005/8/layout/vList2"/>
    <dgm:cxn modelId="{06BDEC25-5890-464B-A349-10AAE051C40F}" type="presParOf" srcId="{CBB9A787-7343-4CEF-8233-FD23C96592C1}" destId="{1404DFED-EC9A-4F47-8C4F-EE77FBB3B58A}" srcOrd="1" destOrd="0" presId="urn:microsoft.com/office/officeart/2005/8/layout/vList2"/>
    <dgm:cxn modelId="{8FCC3762-615F-4AE9-8B6B-1B886E12F302}" type="presParOf" srcId="{CBB9A787-7343-4CEF-8233-FD23C96592C1}" destId="{5ABCF503-AFFF-4EBD-B80B-CEEA679525CB}" srcOrd="2" destOrd="0" presId="urn:microsoft.com/office/officeart/2005/8/layout/vList2"/>
    <dgm:cxn modelId="{021DD548-17A4-4C41-B531-45416E9202B2}" type="presParOf" srcId="{CBB9A787-7343-4CEF-8233-FD23C96592C1}" destId="{A703C888-2C07-4551-B639-D4904F032C0B}" srcOrd="3" destOrd="0" presId="urn:microsoft.com/office/officeart/2005/8/layout/vList2"/>
    <dgm:cxn modelId="{62687A12-58D0-4D15-B376-0FF23B5F2B82}" type="presParOf" srcId="{CBB9A787-7343-4CEF-8233-FD23C96592C1}" destId="{96073498-3E32-4D6A-9BA5-DE8507EE4525}" srcOrd="4" destOrd="0" presId="urn:microsoft.com/office/officeart/2005/8/layout/vList2"/>
    <dgm:cxn modelId="{F58EE587-4800-441C-8602-633F8D1F912C}" type="presParOf" srcId="{CBB9A787-7343-4CEF-8233-FD23C96592C1}" destId="{7476A8FF-20E9-44F3-83CD-ED503C3A9D33}" srcOrd="5" destOrd="0" presId="urn:microsoft.com/office/officeart/2005/8/layout/vList2"/>
    <dgm:cxn modelId="{E7BDC9AB-D906-4538-A915-4546449A7D7E}" type="presParOf" srcId="{CBB9A787-7343-4CEF-8233-FD23C96592C1}" destId="{D487C94A-DEDC-4E55-987B-228564311CF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C48771-9B2C-42FE-9D55-5F690AB1E249}" type="doc">
      <dgm:prSet loTypeId="urn:microsoft.com/office/officeart/2005/8/layout/arrow2" loCatId="process" qsTypeId="urn:microsoft.com/office/officeart/2005/8/quickstyle/3d7" qsCatId="3D" csTypeId="urn:microsoft.com/office/officeart/2005/8/colors/accent1_2" csCatId="accent1" phldr="1"/>
      <dgm:spPr/>
    </dgm:pt>
    <dgm:pt modelId="{DCE553E4-D2D4-404F-8CE9-186B289D5470}">
      <dgm:prSet phldrT="[テキスト]"/>
      <dgm:spPr/>
      <dgm:t>
        <a:bodyPr/>
        <a:lstStyle/>
        <a:p>
          <a:r>
            <a:rPr kumimoji="1" lang="ja-JP" altLang="en-US" dirty="0" smtClean="0"/>
            <a:t>アレル物質などを吸引</a:t>
          </a:r>
          <a:endParaRPr kumimoji="1" lang="ja-JP" altLang="en-US" dirty="0"/>
        </a:p>
      </dgm:t>
    </dgm:pt>
    <dgm:pt modelId="{93FDDD4F-48CC-41E0-A4C2-CFC0E45D4552}" type="parTrans" cxnId="{A280BB8C-9A15-4C8D-8C3D-DD822C5DA16A}">
      <dgm:prSet/>
      <dgm:spPr/>
      <dgm:t>
        <a:bodyPr/>
        <a:lstStyle/>
        <a:p>
          <a:endParaRPr kumimoji="1" lang="ja-JP" altLang="en-US"/>
        </a:p>
      </dgm:t>
    </dgm:pt>
    <dgm:pt modelId="{6E6C11E9-254F-477C-B301-8AE3A3939C97}" type="sibTrans" cxnId="{A280BB8C-9A15-4C8D-8C3D-DD822C5DA16A}">
      <dgm:prSet/>
      <dgm:spPr/>
      <dgm:t>
        <a:bodyPr/>
        <a:lstStyle/>
        <a:p>
          <a:endParaRPr kumimoji="1" lang="ja-JP" altLang="en-US"/>
        </a:p>
      </dgm:t>
    </dgm:pt>
    <dgm:pt modelId="{771F63CF-C611-4B0A-9118-A3FB82781D6D}">
      <dgm:prSet phldrT="[テキスト]"/>
      <dgm:spPr/>
      <dgm:t>
        <a:bodyPr/>
        <a:lstStyle/>
        <a:p>
          <a:r>
            <a:rPr kumimoji="1" lang="en-US" altLang="ja-JP" dirty="0" smtClean="0"/>
            <a:t>Ag</a:t>
          </a:r>
          <a:r>
            <a:rPr kumimoji="1" lang="ja-JP" altLang="en-US" dirty="0" smtClean="0"/>
            <a:t>脱臭フィルター</a:t>
          </a:r>
          <a:endParaRPr kumimoji="1" lang="ja-JP" altLang="en-US" dirty="0"/>
        </a:p>
      </dgm:t>
    </dgm:pt>
    <dgm:pt modelId="{D3CCAE30-D33A-4325-92A8-F90D2450892B}" type="parTrans" cxnId="{EF86C323-01BE-4451-98F6-E6F54CD74030}">
      <dgm:prSet/>
      <dgm:spPr/>
      <dgm:t>
        <a:bodyPr/>
        <a:lstStyle/>
        <a:p>
          <a:endParaRPr kumimoji="1" lang="ja-JP" altLang="en-US"/>
        </a:p>
      </dgm:t>
    </dgm:pt>
    <dgm:pt modelId="{EDD6B877-CCB5-4D32-A147-42D0D18C556B}" type="sibTrans" cxnId="{EF86C323-01BE-4451-98F6-E6F54CD74030}">
      <dgm:prSet/>
      <dgm:spPr/>
      <dgm:t>
        <a:bodyPr/>
        <a:lstStyle/>
        <a:p>
          <a:endParaRPr kumimoji="1" lang="ja-JP" altLang="en-US"/>
        </a:p>
      </dgm:t>
    </dgm:pt>
    <dgm:pt modelId="{FE985BEA-F059-4B45-B57F-48031E07F3AE}">
      <dgm:prSet phldrT="[テキスト]"/>
      <dgm:spPr/>
      <dgm:t>
        <a:bodyPr/>
        <a:lstStyle/>
        <a:p>
          <a:r>
            <a:rPr kumimoji="1" lang="ja-JP" altLang="en-US" dirty="0" smtClean="0"/>
            <a:t>綺麗な空気を排出</a:t>
          </a:r>
          <a:endParaRPr kumimoji="1" lang="ja-JP" altLang="en-US" dirty="0"/>
        </a:p>
      </dgm:t>
    </dgm:pt>
    <dgm:pt modelId="{198B8071-CFA2-4726-BB15-11E79A9B38EE}" type="parTrans" cxnId="{EF8D3EE3-355F-4A1E-8D9C-BB252F48C6AD}">
      <dgm:prSet/>
      <dgm:spPr/>
      <dgm:t>
        <a:bodyPr/>
        <a:lstStyle/>
        <a:p>
          <a:endParaRPr kumimoji="1" lang="ja-JP" altLang="en-US"/>
        </a:p>
      </dgm:t>
    </dgm:pt>
    <dgm:pt modelId="{62CF3CE8-C26F-491E-B015-7869FCC885A9}" type="sibTrans" cxnId="{EF8D3EE3-355F-4A1E-8D9C-BB252F48C6AD}">
      <dgm:prSet/>
      <dgm:spPr/>
      <dgm:t>
        <a:bodyPr/>
        <a:lstStyle/>
        <a:p>
          <a:endParaRPr kumimoji="1" lang="ja-JP" altLang="en-US"/>
        </a:p>
      </dgm:t>
    </dgm:pt>
    <dgm:pt modelId="{AE89065A-BA1A-473F-8A96-3224109E5301}" type="pres">
      <dgm:prSet presAssocID="{F7C48771-9B2C-42FE-9D55-5F690AB1E249}" presName="arrowDiagram" presStyleCnt="0">
        <dgm:presLayoutVars>
          <dgm:chMax val="5"/>
          <dgm:dir/>
          <dgm:resizeHandles val="exact"/>
        </dgm:presLayoutVars>
      </dgm:prSet>
      <dgm:spPr/>
    </dgm:pt>
    <dgm:pt modelId="{B2907565-BF38-47EE-A477-AC96BCD8FA81}" type="pres">
      <dgm:prSet presAssocID="{F7C48771-9B2C-42FE-9D55-5F690AB1E249}" presName="arrow" presStyleLbl="bgShp" presStyleIdx="0" presStyleCnt="1"/>
      <dgm:spPr/>
    </dgm:pt>
    <dgm:pt modelId="{2587BFB4-FB5F-4AA4-8874-AE5F114B30AF}" type="pres">
      <dgm:prSet presAssocID="{F7C48771-9B2C-42FE-9D55-5F690AB1E249}" presName="arrowDiagram3" presStyleCnt="0"/>
      <dgm:spPr/>
    </dgm:pt>
    <dgm:pt modelId="{5E7CEA40-D70C-4ACF-87B0-747E7B46040D}" type="pres">
      <dgm:prSet presAssocID="{DCE553E4-D2D4-404F-8CE9-186B289D5470}" presName="bullet3a" presStyleLbl="node1" presStyleIdx="0" presStyleCnt="3"/>
      <dgm:spPr/>
    </dgm:pt>
    <dgm:pt modelId="{9882F269-7D6F-4811-9632-A0D80DCF9D12}" type="pres">
      <dgm:prSet presAssocID="{DCE553E4-D2D4-404F-8CE9-186B289D5470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312886-6F0D-4B93-BC25-5D5B58FF23D5}" type="pres">
      <dgm:prSet presAssocID="{771F63CF-C611-4B0A-9118-A3FB82781D6D}" presName="bullet3b" presStyleLbl="node1" presStyleIdx="1" presStyleCnt="3"/>
      <dgm:spPr/>
    </dgm:pt>
    <dgm:pt modelId="{502CD304-E890-4044-9926-67425D1B1E1A}" type="pres">
      <dgm:prSet presAssocID="{771F63CF-C611-4B0A-9118-A3FB82781D6D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04B471-FD95-4019-9474-D49930025A37}" type="pres">
      <dgm:prSet presAssocID="{FE985BEA-F059-4B45-B57F-48031E07F3AE}" presName="bullet3c" presStyleLbl="node1" presStyleIdx="2" presStyleCnt="3"/>
      <dgm:spPr/>
    </dgm:pt>
    <dgm:pt modelId="{A5BF35F2-3D7E-456B-9EDC-3C6237C8406E}" type="pres">
      <dgm:prSet presAssocID="{FE985BEA-F059-4B45-B57F-48031E07F3AE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8D3EE3-355F-4A1E-8D9C-BB252F48C6AD}" srcId="{F7C48771-9B2C-42FE-9D55-5F690AB1E249}" destId="{FE985BEA-F059-4B45-B57F-48031E07F3AE}" srcOrd="2" destOrd="0" parTransId="{198B8071-CFA2-4726-BB15-11E79A9B38EE}" sibTransId="{62CF3CE8-C26F-491E-B015-7869FCC885A9}"/>
    <dgm:cxn modelId="{A280BB8C-9A15-4C8D-8C3D-DD822C5DA16A}" srcId="{F7C48771-9B2C-42FE-9D55-5F690AB1E249}" destId="{DCE553E4-D2D4-404F-8CE9-186B289D5470}" srcOrd="0" destOrd="0" parTransId="{93FDDD4F-48CC-41E0-A4C2-CFC0E45D4552}" sibTransId="{6E6C11E9-254F-477C-B301-8AE3A3939C97}"/>
    <dgm:cxn modelId="{ADA93108-FC38-4AAF-B6C4-00715DD5FD08}" type="presOf" srcId="{FE985BEA-F059-4B45-B57F-48031E07F3AE}" destId="{A5BF35F2-3D7E-456B-9EDC-3C6237C8406E}" srcOrd="0" destOrd="0" presId="urn:microsoft.com/office/officeart/2005/8/layout/arrow2"/>
    <dgm:cxn modelId="{14AF8F1A-3D57-4671-A596-89606657E431}" type="presOf" srcId="{F7C48771-9B2C-42FE-9D55-5F690AB1E249}" destId="{AE89065A-BA1A-473F-8A96-3224109E5301}" srcOrd="0" destOrd="0" presId="urn:microsoft.com/office/officeart/2005/8/layout/arrow2"/>
    <dgm:cxn modelId="{EF86C323-01BE-4451-98F6-E6F54CD74030}" srcId="{F7C48771-9B2C-42FE-9D55-5F690AB1E249}" destId="{771F63CF-C611-4B0A-9118-A3FB82781D6D}" srcOrd="1" destOrd="0" parTransId="{D3CCAE30-D33A-4325-92A8-F90D2450892B}" sibTransId="{EDD6B877-CCB5-4D32-A147-42D0D18C556B}"/>
    <dgm:cxn modelId="{61FB10E1-AF54-4B5C-95C2-5B1629787A81}" type="presOf" srcId="{771F63CF-C611-4B0A-9118-A3FB82781D6D}" destId="{502CD304-E890-4044-9926-67425D1B1E1A}" srcOrd="0" destOrd="0" presId="urn:microsoft.com/office/officeart/2005/8/layout/arrow2"/>
    <dgm:cxn modelId="{EF60A7E2-AC1A-49C9-928D-86CE098C7982}" type="presOf" srcId="{DCE553E4-D2D4-404F-8CE9-186B289D5470}" destId="{9882F269-7D6F-4811-9632-A0D80DCF9D12}" srcOrd="0" destOrd="0" presId="urn:microsoft.com/office/officeart/2005/8/layout/arrow2"/>
    <dgm:cxn modelId="{A6245FEF-1564-4206-8C7D-9C89A18C0ABD}" type="presParOf" srcId="{AE89065A-BA1A-473F-8A96-3224109E5301}" destId="{B2907565-BF38-47EE-A477-AC96BCD8FA81}" srcOrd="0" destOrd="0" presId="urn:microsoft.com/office/officeart/2005/8/layout/arrow2"/>
    <dgm:cxn modelId="{D0437837-741C-40CD-B96E-34C3462F2189}" type="presParOf" srcId="{AE89065A-BA1A-473F-8A96-3224109E5301}" destId="{2587BFB4-FB5F-4AA4-8874-AE5F114B30AF}" srcOrd="1" destOrd="0" presId="urn:microsoft.com/office/officeart/2005/8/layout/arrow2"/>
    <dgm:cxn modelId="{18759261-95A6-4796-9774-29E3753B07A5}" type="presParOf" srcId="{2587BFB4-FB5F-4AA4-8874-AE5F114B30AF}" destId="{5E7CEA40-D70C-4ACF-87B0-747E7B46040D}" srcOrd="0" destOrd="0" presId="urn:microsoft.com/office/officeart/2005/8/layout/arrow2"/>
    <dgm:cxn modelId="{BD77F5A2-7AF9-43E3-9EDB-8F55D1F0C3AD}" type="presParOf" srcId="{2587BFB4-FB5F-4AA4-8874-AE5F114B30AF}" destId="{9882F269-7D6F-4811-9632-A0D80DCF9D12}" srcOrd="1" destOrd="0" presId="urn:microsoft.com/office/officeart/2005/8/layout/arrow2"/>
    <dgm:cxn modelId="{7E988F26-669C-4325-831A-E0C5018F9220}" type="presParOf" srcId="{2587BFB4-FB5F-4AA4-8874-AE5F114B30AF}" destId="{E1312886-6F0D-4B93-BC25-5D5B58FF23D5}" srcOrd="2" destOrd="0" presId="urn:microsoft.com/office/officeart/2005/8/layout/arrow2"/>
    <dgm:cxn modelId="{1DD6A75E-0559-46FA-AA38-A07BE148E401}" type="presParOf" srcId="{2587BFB4-FB5F-4AA4-8874-AE5F114B30AF}" destId="{502CD304-E890-4044-9926-67425D1B1E1A}" srcOrd="3" destOrd="0" presId="urn:microsoft.com/office/officeart/2005/8/layout/arrow2"/>
    <dgm:cxn modelId="{5AFE0AAB-B89D-4FD1-8448-62DFBD1B7690}" type="presParOf" srcId="{2587BFB4-FB5F-4AA4-8874-AE5F114B30AF}" destId="{AE04B471-FD95-4019-9474-D49930025A37}" srcOrd="4" destOrd="0" presId="urn:microsoft.com/office/officeart/2005/8/layout/arrow2"/>
    <dgm:cxn modelId="{41BD5F99-996C-4491-88B8-6B17B3526AE3}" type="presParOf" srcId="{2587BFB4-FB5F-4AA4-8874-AE5F114B30AF}" destId="{A5BF35F2-3D7E-456B-9EDC-3C6237C8406E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B35D8-2CDE-4387-810E-1E4370B6E1E7}">
      <dsp:nvSpPr>
        <dsp:cNvPr id="0" name=""/>
        <dsp:cNvSpPr/>
      </dsp:nvSpPr>
      <dsp:spPr>
        <a:xfrm>
          <a:off x="0" y="1350"/>
          <a:ext cx="8915400" cy="7221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100" kern="1200" smtClean="0"/>
            <a:t>吸い込む力が弱い</a:t>
          </a:r>
          <a:endParaRPr lang="ja-JP" sz="2100" kern="1200"/>
        </a:p>
      </dsp:txBody>
      <dsp:txXfrm>
        <a:off x="35251" y="36601"/>
        <a:ext cx="8844898" cy="651625"/>
      </dsp:txXfrm>
    </dsp:sp>
    <dsp:sp modelId="{1404DFED-EC9A-4F47-8C4F-EE77FBB3B58A}">
      <dsp:nvSpPr>
        <dsp:cNvPr id="0" name=""/>
        <dsp:cNvSpPr/>
      </dsp:nvSpPr>
      <dsp:spPr>
        <a:xfrm>
          <a:off x="0" y="723478"/>
          <a:ext cx="8915400" cy="4129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1600" kern="1200" smtClean="0"/>
            <a:t>買った時の吸引力が持続しない</a:t>
          </a:r>
          <a:endParaRPr lang="ja-JP" sz="1600" kern="1200"/>
        </a:p>
      </dsp:txBody>
      <dsp:txXfrm>
        <a:off x="0" y="723478"/>
        <a:ext cx="8915400" cy="412965"/>
      </dsp:txXfrm>
    </dsp:sp>
    <dsp:sp modelId="{5ABCF503-AFFF-4EBD-B80B-CEEA679525CB}">
      <dsp:nvSpPr>
        <dsp:cNvPr id="0" name=""/>
        <dsp:cNvSpPr/>
      </dsp:nvSpPr>
      <dsp:spPr>
        <a:xfrm>
          <a:off x="0" y="1136443"/>
          <a:ext cx="8915400" cy="7221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100" kern="1200" smtClean="0"/>
            <a:t>排気の臭いが気になる</a:t>
          </a:r>
          <a:endParaRPr lang="ja-JP" sz="2100" kern="1200"/>
        </a:p>
      </dsp:txBody>
      <dsp:txXfrm>
        <a:off x="35251" y="1171694"/>
        <a:ext cx="8844898" cy="651625"/>
      </dsp:txXfrm>
    </dsp:sp>
    <dsp:sp modelId="{A703C888-2C07-4551-B639-D4904F032C0B}">
      <dsp:nvSpPr>
        <dsp:cNvPr id="0" name=""/>
        <dsp:cNvSpPr/>
      </dsp:nvSpPr>
      <dsp:spPr>
        <a:xfrm>
          <a:off x="0" y="1858571"/>
          <a:ext cx="8915400" cy="4129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064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sz="1600" kern="1200" smtClean="0"/>
            <a:t>アレル物質を抑制したい</a:t>
          </a:r>
          <a:endParaRPr lang="ja-JP" sz="1600" kern="1200"/>
        </a:p>
      </dsp:txBody>
      <dsp:txXfrm>
        <a:off x="0" y="1858571"/>
        <a:ext cx="8915400" cy="412965"/>
      </dsp:txXfrm>
    </dsp:sp>
    <dsp:sp modelId="{96073498-3E32-4D6A-9BA5-DE8507EE4525}">
      <dsp:nvSpPr>
        <dsp:cNvPr id="0" name=""/>
        <dsp:cNvSpPr/>
      </dsp:nvSpPr>
      <dsp:spPr>
        <a:xfrm>
          <a:off x="0" y="2271536"/>
          <a:ext cx="8915400" cy="7221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100" kern="1200" smtClean="0"/>
            <a:t>音がうるさい</a:t>
          </a:r>
          <a:endParaRPr lang="ja-JP" sz="2100" kern="1200"/>
        </a:p>
      </dsp:txBody>
      <dsp:txXfrm>
        <a:off x="35251" y="2306787"/>
        <a:ext cx="8844898" cy="651625"/>
      </dsp:txXfrm>
    </dsp:sp>
    <dsp:sp modelId="{D487C94A-DEDC-4E55-987B-228564311CFC}">
      <dsp:nvSpPr>
        <dsp:cNvPr id="0" name=""/>
        <dsp:cNvSpPr/>
      </dsp:nvSpPr>
      <dsp:spPr>
        <a:xfrm>
          <a:off x="0" y="3054143"/>
          <a:ext cx="8915400" cy="7221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100" kern="1200" smtClean="0"/>
            <a:t>お手入れが面倒</a:t>
          </a:r>
          <a:endParaRPr lang="ja-JP" sz="2100" kern="1200"/>
        </a:p>
      </dsp:txBody>
      <dsp:txXfrm>
        <a:off x="35251" y="3089394"/>
        <a:ext cx="8844898" cy="6516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07565-BF38-47EE-A477-AC96BCD8FA81}">
      <dsp:nvSpPr>
        <dsp:cNvPr id="0" name=""/>
        <dsp:cNvSpPr/>
      </dsp:nvSpPr>
      <dsp:spPr>
        <a:xfrm>
          <a:off x="1435100" y="0"/>
          <a:ext cx="6045200" cy="377825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7CEA40-D70C-4ACF-87B0-747E7B46040D}">
      <dsp:nvSpPr>
        <dsp:cNvPr id="0" name=""/>
        <dsp:cNvSpPr/>
      </dsp:nvSpPr>
      <dsp:spPr>
        <a:xfrm>
          <a:off x="2202840" y="2607748"/>
          <a:ext cx="157175" cy="157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882F269-7D6F-4811-9632-A0D80DCF9D12}">
      <dsp:nvSpPr>
        <dsp:cNvPr id="0" name=""/>
        <dsp:cNvSpPr/>
      </dsp:nvSpPr>
      <dsp:spPr>
        <a:xfrm>
          <a:off x="2281428" y="2686335"/>
          <a:ext cx="1408531" cy="1091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28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アレル物質などを吸引</a:t>
          </a:r>
          <a:endParaRPr kumimoji="1" lang="ja-JP" altLang="en-US" sz="2000" kern="1200" dirty="0"/>
        </a:p>
      </dsp:txBody>
      <dsp:txXfrm>
        <a:off x="2281428" y="2686335"/>
        <a:ext cx="1408531" cy="1091914"/>
      </dsp:txXfrm>
    </dsp:sp>
    <dsp:sp modelId="{E1312886-6F0D-4B93-BC25-5D5B58FF23D5}">
      <dsp:nvSpPr>
        <dsp:cNvPr id="0" name=""/>
        <dsp:cNvSpPr/>
      </dsp:nvSpPr>
      <dsp:spPr>
        <a:xfrm>
          <a:off x="3590213" y="1580819"/>
          <a:ext cx="284124" cy="2841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02CD304-E890-4044-9926-67425D1B1E1A}">
      <dsp:nvSpPr>
        <dsp:cNvPr id="0" name=""/>
        <dsp:cNvSpPr/>
      </dsp:nvSpPr>
      <dsp:spPr>
        <a:xfrm>
          <a:off x="3732276" y="1722881"/>
          <a:ext cx="1450848" cy="20553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552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/>
            <a:t>Ag</a:t>
          </a:r>
          <a:r>
            <a:rPr kumimoji="1" lang="ja-JP" altLang="en-US" sz="2000" kern="1200" dirty="0" smtClean="0"/>
            <a:t>脱臭フィルター</a:t>
          </a:r>
          <a:endParaRPr kumimoji="1" lang="ja-JP" altLang="en-US" sz="2000" kern="1200" dirty="0"/>
        </a:p>
      </dsp:txBody>
      <dsp:txXfrm>
        <a:off x="3732276" y="1722881"/>
        <a:ext cx="1450848" cy="2055368"/>
      </dsp:txXfrm>
    </dsp:sp>
    <dsp:sp modelId="{AE04B471-FD95-4019-9474-D49930025A37}">
      <dsp:nvSpPr>
        <dsp:cNvPr id="0" name=""/>
        <dsp:cNvSpPr/>
      </dsp:nvSpPr>
      <dsp:spPr>
        <a:xfrm>
          <a:off x="5258689" y="955897"/>
          <a:ext cx="392938" cy="392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5BF35F2-3D7E-456B-9EDC-3C6237C8406E}">
      <dsp:nvSpPr>
        <dsp:cNvPr id="0" name=""/>
        <dsp:cNvSpPr/>
      </dsp:nvSpPr>
      <dsp:spPr>
        <a:xfrm>
          <a:off x="5455158" y="1152366"/>
          <a:ext cx="1450848" cy="26258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21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綺麗な空気を排出</a:t>
          </a:r>
          <a:endParaRPr kumimoji="1" lang="ja-JP" altLang="en-US" sz="2000" kern="1200" dirty="0"/>
        </a:p>
      </dsp:txBody>
      <dsp:txXfrm>
        <a:off x="5455158" y="1152366"/>
        <a:ext cx="1450848" cy="26258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4B549-F762-48F3-B642-8FA86DDDD24A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E02F9-587E-4764-B153-53DA33294A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060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37E72-F71C-4CC4-9E1B-C1F931960B4E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E3887-F8FE-4F4F-9A3D-DAEC3E848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789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従来製品との比較</a:t>
            </a:r>
            <a:endParaRPr kumimoji="1" lang="en-US" altLang="ja-JP" dirty="0" smtClean="0"/>
          </a:p>
          <a:p>
            <a:r>
              <a:rPr lang="ja-JP" altLang="en-US" dirty="0" smtClean="0"/>
              <a:t>・吸込仕事率は従来品に比べ増加</a:t>
            </a:r>
            <a:endParaRPr lang="en-US" altLang="ja-JP" dirty="0" smtClean="0"/>
          </a:p>
          <a:p>
            <a:r>
              <a:rPr kumimoji="1" lang="ja-JP" altLang="en-US" dirty="0" smtClean="0"/>
              <a:t>・運転音は過去最小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E3887-F8FE-4F4F-9A3D-DAEC3E84810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290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4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2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212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39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319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826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45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09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67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5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09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04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17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87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91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49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B934E-C6EC-40A0-B014-0AA6AC6F70C8}" type="datetimeFigureOut">
              <a:rPr kumimoji="1" lang="ja-JP" altLang="en-US" smtClean="0"/>
              <a:t>2015/10/29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86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ja-JP" alt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lang="ja-JP" altLang="en-US" sz="6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lang="ja-JP" alt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</a:t>
            </a:r>
            <a:endParaRPr lang="ja-JP" alt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ja-JP" altLang="en-US" sz="2000" i="1" dirty="0" smtClean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  <a:endParaRPr lang="ja-JP" altLang="en-US" sz="2000" i="1" dirty="0">
              <a:solidFill>
                <a:schemeClr val="accent5">
                  <a:lumMod val="75000"/>
                </a:schemeClr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56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従来の掃除機に対する要望</a:t>
            </a:r>
            <a:endParaRPr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1118768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479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全てを満たした</a:t>
            </a:r>
            <a:r>
              <a:rPr lang="ja-JP" altLang="ja-JP" dirty="0" smtClean="0"/>
              <a:t>“スパイラル”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 dirty="0" smtClean="0"/>
              <a:t>吸込仕事率</a:t>
            </a:r>
            <a:r>
              <a:rPr lang="en-US" altLang="ja-JP" dirty="0" smtClean="0"/>
              <a:t>630W</a:t>
            </a:r>
            <a:r>
              <a:rPr lang="ja-JP" altLang="en-US" dirty="0" smtClean="0"/>
              <a:t>のパワフル吸引！</a:t>
            </a:r>
            <a:endParaRPr lang="en-US" altLang="ja-JP" dirty="0" smtClean="0"/>
          </a:p>
          <a:p>
            <a:r>
              <a:rPr lang="ja-JP" altLang="en-US" dirty="0" smtClean="0"/>
              <a:t>強力</a:t>
            </a:r>
            <a:r>
              <a:rPr lang="en-US" altLang="ja-JP" dirty="0" smtClean="0"/>
              <a:t>Ag</a:t>
            </a:r>
            <a:r>
              <a:rPr lang="ja-JP" altLang="en-US" dirty="0" smtClean="0"/>
              <a:t>脱臭フィルター装備</a:t>
            </a:r>
            <a:endParaRPr lang="en-US" altLang="ja-JP" dirty="0" smtClean="0"/>
          </a:p>
          <a:p>
            <a:r>
              <a:rPr lang="ja-JP" altLang="en-US" dirty="0" smtClean="0"/>
              <a:t>運転音は</a:t>
            </a:r>
            <a:r>
              <a:rPr lang="en-US" altLang="ja-JP" dirty="0" smtClean="0"/>
              <a:t>43dB</a:t>
            </a:r>
            <a:r>
              <a:rPr lang="ja-JP" altLang="en-US" dirty="0" smtClean="0"/>
              <a:t>の消音設計</a:t>
            </a:r>
            <a:endParaRPr lang="en-US" altLang="ja-JP" dirty="0" smtClean="0"/>
          </a:p>
          <a:p>
            <a:r>
              <a:rPr lang="ja-JP" altLang="en-US" dirty="0" smtClean="0"/>
              <a:t>全自動お掃除機構搭載（業界初）</a:t>
            </a:r>
            <a:endParaRPr lang="en-US" altLang="ja-JP" dirty="0" smtClean="0"/>
          </a:p>
          <a:p>
            <a:r>
              <a:rPr lang="ja-JP" altLang="en-US" dirty="0" smtClean="0"/>
              <a:t>従来製品との比較</a:t>
            </a:r>
            <a:endParaRPr lang="ja-JP" altLang="en-US" dirty="0"/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973" y="2133600"/>
            <a:ext cx="3332734" cy="4270065"/>
          </a:xfrm>
        </p:spPr>
      </p:pic>
    </p:spTree>
    <p:extLst>
      <p:ext uri="{BB962C8B-B14F-4D97-AF65-F5344CB8AC3E}">
        <p14:creationId xmlns:p14="http://schemas.microsoft.com/office/powerpoint/2010/main" val="309696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従来製品との比較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3775513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2786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“スパイラル</a:t>
            </a:r>
            <a:r>
              <a:rPr lang="ja-JP" altLang="ja-JP" dirty="0" smtClean="0"/>
              <a:t>”</a:t>
            </a:r>
            <a:r>
              <a:rPr lang="ja-JP" altLang="en-US" dirty="0" smtClean="0"/>
              <a:t>の新機能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アレル物質制御機能</a:t>
            </a:r>
            <a:endParaRPr kumimoji="1" lang="en-US" altLang="ja-JP" dirty="0" smtClean="0"/>
          </a:p>
          <a:p>
            <a:r>
              <a:rPr kumimoji="1" lang="ja-JP" altLang="en-US" dirty="0" smtClean="0"/>
              <a:t>超精密ダストセンサー機能</a:t>
            </a:r>
            <a:endParaRPr kumimoji="1" lang="en-US" altLang="ja-JP" dirty="0" smtClean="0"/>
          </a:p>
          <a:p>
            <a:r>
              <a:rPr lang="ja-JP" altLang="en-US" dirty="0" smtClean="0"/>
              <a:t>ヘッド自走機能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969" y="2671222"/>
            <a:ext cx="3727952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1716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アレル物質を徹底抑制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2108587"/>
              </p:ext>
            </p:extLst>
          </p:nvPr>
        </p:nvGraphicFramePr>
        <p:xfrm>
          <a:off x="2589213" y="2133600"/>
          <a:ext cx="7761599" cy="399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6941">
                  <a:extLst>
                    <a:ext uri="{9D8B030D-6E8A-4147-A177-3AD203B41FA5}">
                      <a16:colId xmlns:a16="http://schemas.microsoft.com/office/drawing/2014/main" val="4177814061"/>
                    </a:ext>
                  </a:extLst>
                </a:gridCol>
                <a:gridCol w="1918819">
                  <a:extLst>
                    <a:ext uri="{9D8B030D-6E8A-4147-A177-3AD203B41FA5}">
                      <a16:colId xmlns:a16="http://schemas.microsoft.com/office/drawing/2014/main" val="3350787269"/>
                    </a:ext>
                  </a:extLst>
                </a:gridCol>
                <a:gridCol w="1220462">
                  <a:extLst>
                    <a:ext uri="{9D8B030D-6E8A-4147-A177-3AD203B41FA5}">
                      <a16:colId xmlns:a16="http://schemas.microsoft.com/office/drawing/2014/main" val="402614096"/>
                    </a:ext>
                  </a:extLst>
                </a:gridCol>
                <a:gridCol w="1905377">
                  <a:extLst>
                    <a:ext uri="{9D8B030D-6E8A-4147-A177-3AD203B41FA5}">
                      <a16:colId xmlns:a16="http://schemas.microsoft.com/office/drawing/2014/main" val="2718035822"/>
                    </a:ext>
                  </a:extLst>
                </a:gridCol>
              </a:tblGrid>
              <a:tr h="799920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大きさ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従来品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スパイラル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4136081"/>
                  </a:ext>
                </a:extLst>
              </a:tr>
              <a:tr h="7999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砂ゴミ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500</a:t>
                      </a:r>
                      <a:r>
                        <a:rPr kumimoji="1" lang="ja-JP" altLang="en-US" sz="2400" dirty="0" smtClean="0"/>
                        <a:t>㎛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◎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◎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4944461"/>
                  </a:ext>
                </a:extLst>
              </a:tr>
              <a:tr h="7999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ダニの成虫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100</a:t>
                      </a:r>
                      <a:r>
                        <a:rPr kumimoji="1" lang="ja-JP" altLang="en-US" sz="2400" dirty="0" smtClean="0"/>
                        <a:t>～</a:t>
                      </a:r>
                      <a:r>
                        <a:rPr kumimoji="1" lang="en-US" altLang="ja-JP" sz="2400" dirty="0" smtClean="0"/>
                        <a:t>300㎛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○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◎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013647"/>
                  </a:ext>
                </a:extLst>
              </a:tr>
              <a:tr h="7999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スギ花粉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35</a:t>
                      </a:r>
                      <a:r>
                        <a:rPr kumimoji="1" lang="ja-JP" altLang="en-US" sz="2400" dirty="0" smtClean="0"/>
                        <a:t>㎛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△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◎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9505703"/>
                  </a:ext>
                </a:extLst>
              </a:tr>
              <a:tr h="7999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ダニの死骸・フン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20</a:t>
                      </a:r>
                      <a:r>
                        <a:rPr kumimoji="1" lang="ja-JP" altLang="en-US" sz="2400" dirty="0" smtClean="0"/>
                        <a:t>㎛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×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◎</a:t>
                      </a:r>
                      <a:endParaRPr kumimoji="1" lang="ja-JP" alt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3203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451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窓を閉め切っての掃除が可能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7578047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249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あらゆるシーンで活躍</a:t>
            </a:r>
            <a:endParaRPr lang="ja-JP" altLang="en-US" dirty="0"/>
          </a:p>
        </p:txBody>
      </p:sp>
      <p:sp>
        <p:nvSpPr>
          <p:cNvPr id="39" name="角丸四角形 38"/>
          <p:cNvSpPr/>
          <p:nvPr/>
        </p:nvSpPr>
        <p:spPr>
          <a:xfrm>
            <a:off x="7083552" y="1487424"/>
            <a:ext cx="3852672" cy="447446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37" name="グループ化 36"/>
          <p:cNvGrpSpPr/>
          <p:nvPr/>
        </p:nvGrpSpPr>
        <p:grpSpPr>
          <a:xfrm>
            <a:off x="2484459" y="1614763"/>
            <a:ext cx="7951893" cy="4216400"/>
            <a:chOff x="2484459" y="1614763"/>
            <a:chExt cx="7951893" cy="4216400"/>
          </a:xfrm>
        </p:grpSpPr>
        <p:sp>
          <p:nvSpPr>
            <p:cNvPr id="13" name="楕円 12"/>
            <p:cNvSpPr/>
            <p:nvPr/>
          </p:nvSpPr>
          <p:spPr>
            <a:xfrm>
              <a:off x="2484459" y="1614763"/>
              <a:ext cx="2878665" cy="42164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3200" dirty="0" smtClean="0"/>
                <a:t>ターゲット</a:t>
              </a:r>
              <a:endParaRPr lang="ja-JP" altLang="en-US" sz="3200" dirty="0"/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7546848" y="1926336"/>
              <a:ext cx="2889504" cy="140208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3200" dirty="0" smtClean="0"/>
                <a:t>一般家庭用</a:t>
              </a:r>
              <a:endParaRPr lang="ja-JP" altLang="en-US" sz="3200" dirty="0"/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7546848" y="4092279"/>
              <a:ext cx="2889504" cy="140208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3200" dirty="0" smtClean="0"/>
                <a:t>業務用</a:t>
              </a:r>
              <a:endParaRPr lang="ja-JP" altLang="en-US" sz="3200" dirty="0"/>
            </a:p>
          </p:txBody>
        </p:sp>
        <p:cxnSp>
          <p:nvCxnSpPr>
            <p:cNvPr id="8" name="カギ線コネクタ 7"/>
            <p:cNvCxnSpPr>
              <a:stCxn id="13" idx="6"/>
              <a:endCxn id="24" idx="1"/>
            </p:cNvCxnSpPr>
            <p:nvPr/>
          </p:nvCxnSpPr>
          <p:spPr>
            <a:xfrm flipV="1">
              <a:off x="5363124" y="2627376"/>
              <a:ext cx="2183724" cy="1095587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6" name="カギ線コネクタ 35"/>
            <p:cNvCxnSpPr>
              <a:stCxn id="13" idx="6"/>
              <a:endCxn id="33" idx="1"/>
            </p:cNvCxnSpPr>
            <p:nvPr/>
          </p:nvCxnSpPr>
          <p:spPr>
            <a:xfrm>
              <a:off x="5363124" y="3722963"/>
              <a:ext cx="2183724" cy="1070356"/>
            </a:xfrm>
            <a:prstGeom prst="bentConnector3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sp>
        <p:nvSpPr>
          <p:cNvPr id="4" name="テキスト ボックス 3"/>
          <p:cNvSpPr txBox="1"/>
          <p:nvPr/>
        </p:nvSpPr>
        <p:spPr>
          <a:xfrm>
            <a:off x="3940935" y="6181859"/>
            <a:ext cx="5493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＊一般家庭用と業務用のいずれにも使用できます。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954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“スパイラル</a:t>
            </a:r>
            <a:r>
              <a:rPr lang="ja-JP" altLang="ja-JP" dirty="0" smtClean="0"/>
              <a:t>”</a:t>
            </a:r>
            <a:r>
              <a:rPr lang="ja-JP" altLang="en-US" dirty="0" smtClean="0"/>
              <a:t>製品一覧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「スパイラル」・・・オープン価格</a:t>
            </a:r>
            <a:endParaRPr kumimoji="1" lang="en-US" altLang="ja-JP" dirty="0" smtClean="0"/>
          </a:p>
          <a:p>
            <a:r>
              <a:rPr lang="ja-JP" altLang="en-US" dirty="0" smtClean="0"/>
              <a:t>「スパイラル</a:t>
            </a:r>
            <a:r>
              <a:rPr lang="en-US" altLang="ja-JP" dirty="0" smtClean="0"/>
              <a:t>850</a:t>
            </a:r>
            <a:r>
              <a:rPr lang="ja-JP" altLang="en-US" dirty="0" smtClean="0"/>
              <a:t>」・・・</a:t>
            </a:r>
            <a:r>
              <a:rPr lang="en-US" altLang="ja-JP" dirty="0" smtClean="0"/>
              <a:t>54,000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r>
              <a:rPr kumimoji="1" lang="ja-JP" altLang="en-US" dirty="0" smtClean="0"/>
              <a:t>「スパイラル</a:t>
            </a:r>
            <a:r>
              <a:rPr lang="en-US" altLang="ja-JP" dirty="0" smtClean="0"/>
              <a:t>900EX</a:t>
            </a:r>
            <a:r>
              <a:rPr lang="ja-JP" altLang="en-US" dirty="0" smtClean="0"/>
              <a:t>」・・・</a:t>
            </a:r>
            <a:r>
              <a:rPr lang="en-US" altLang="ja-JP" dirty="0" smtClean="0"/>
              <a:t>76,500</a:t>
            </a:r>
            <a:r>
              <a:rPr lang="ja-JP" altLang="en-US" dirty="0" smtClean="0"/>
              <a:t>円</a:t>
            </a:r>
            <a:endParaRPr lang="en-US" altLang="ja-JP" dirty="0" smtClean="0"/>
          </a:p>
          <a:p>
            <a:r>
              <a:rPr kumimoji="1" lang="ja-JP" altLang="en-US" dirty="0" smtClean="0"/>
              <a:t>「スパイラル</a:t>
            </a:r>
            <a:r>
              <a:rPr lang="en-US" altLang="ja-JP" dirty="0" smtClean="0"/>
              <a:t>9</a:t>
            </a:r>
            <a:r>
              <a:rPr kumimoji="1" lang="en-US" altLang="ja-JP" dirty="0" smtClean="0"/>
              <a:t>50XP</a:t>
            </a:r>
            <a:r>
              <a:rPr kumimoji="1" lang="ja-JP" altLang="en-US" dirty="0" smtClean="0"/>
              <a:t>」・・・</a:t>
            </a:r>
            <a:r>
              <a:rPr kumimoji="1" lang="en-US" altLang="ja-JP" dirty="0" smtClean="0"/>
              <a:t>95,400</a:t>
            </a:r>
            <a:r>
              <a:rPr kumimoji="1" lang="ja-JP" altLang="en-US" dirty="0" smtClean="0"/>
              <a:t>円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104780" y="4987892"/>
            <a:ext cx="780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まずは体感してください</a:t>
            </a:r>
            <a:endParaRPr lang="ja-JP" alt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79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275</TotalTime>
  <Words>241</Words>
  <Application>Microsoft Office PowerPoint</Application>
  <PresentationFormat>ワイド画面</PresentationFormat>
  <Paragraphs>59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ＭＳ Ｐ明朝</vt:lpstr>
      <vt:lpstr>メイリオ</vt:lpstr>
      <vt:lpstr>游ゴシック</vt:lpstr>
      <vt:lpstr>Arial</vt:lpstr>
      <vt:lpstr>Century Gothic</vt:lpstr>
      <vt:lpstr>Wingdings 3</vt:lpstr>
      <vt:lpstr>ウィスプ</vt:lpstr>
      <vt:lpstr>新型掃除機“スパイラル”</vt:lpstr>
      <vt:lpstr>従来の掃除機に対する要望</vt:lpstr>
      <vt:lpstr>全てを満たした“スパイラル”</vt:lpstr>
      <vt:lpstr>従来製品との比較</vt:lpstr>
      <vt:lpstr>“スパイラル”の新機能</vt:lpstr>
      <vt:lpstr>アレル物質を徹底抑制</vt:lpstr>
      <vt:lpstr>窓を閉め切っての掃除が可能</vt:lpstr>
      <vt:lpstr>あらゆるシーンで活躍</vt:lpstr>
      <vt:lpstr>“スパイラル”製品一覧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新型掃除機“スパイラル”</dc:title>
  <dc:creator>01 User</dc:creator>
  <cp:lastModifiedBy>01 User</cp:lastModifiedBy>
  <cp:revision>29</cp:revision>
  <dcterms:created xsi:type="dcterms:W3CDTF">2015-10-20T02:55:10Z</dcterms:created>
  <dcterms:modified xsi:type="dcterms:W3CDTF">2015-10-29T01:30:18Z</dcterms:modified>
</cp:coreProperties>
</file>