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5" r:id="rId5"/>
    <p:sldId id="266" r:id="rId6"/>
    <p:sldId id="264" r:id="rId7"/>
    <p:sldId id="260" r:id="rId8"/>
    <p:sldId id="263" r:id="rId9"/>
    <p:sldId id="267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 snapToGrid="0">
      <p:cViewPr varScale="1">
        <p:scale>
          <a:sx n="68" d="100"/>
          <a:sy n="68" d="100"/>
        </p:scale>
        <p:origin x="55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463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2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2126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391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3199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8269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459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092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67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5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093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049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17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871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91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49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B934E-C6EC-40A0-B014-0AA6AC6F70C8}" type="datetimeFigureOut">
              <a:rPr kumimoji="1" lang="ja-JP" altLang="en-US" smtClean="0"/>
              <a:t>2018/11/9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EF72F11-A81B-456E-9ADF-57C9FC8260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86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新型掃除機“</a:t>
            </a:r>
            <a:r>
              <a:rPr lang="ja-JP" altLang="en-US" sz="6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スパイラル</a:t>
            </a:r>
            <a:r>
              <a:rPr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”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ja-JP" altLang="en-US" sz="2000" i="1" dirty="0">
                <a:solidFill>
                  <a:schemeClr val="accent5">
                    <a:lumMod val="75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企画開発部</a:t>
            </a:r>
          </a:p>
        </p:txBody>
      </p:sp>
    </p:spTree>
    <p:extLst>
      <p:ext uri="{BB962C8B-B14F-4D97-AF65-F5344CB8AC3E}">
        <p14:creationId xmlns:p14="http://schemas.microsoft.com/office/powerpoint/2010/main" val="298563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従来の掃除機に対する要望</a:t>
            </a:r>
            <a:endParaRPr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885E3FE-35B5-474B-AB3D-5001DF74E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kumimoji="1" lang="ja-JP"/>
              <a:t>吸い込む力が弱い</a:t>
            </a:r>
            <a:endParaRPr lang="ja-JP"/>
          </a:p>
          <a:p>
            <a:pPr lvl="1" rtl="0"/>
            <a:r>
              <a:rPr kumimoji="1" lang="ja-JP"/>
              <a:t>買った時の吸引力が持続しない</a:t>
            </a:r>
            <a:endParaRPr lang="ja-JP"/>
          </a:p>
          <a:p>
            <a:pPr lvl="0" rtl="0"/>
            <a:r>
              <a:rPr kumimoji="1" lang="ja-JP"/>
              <a:t>排気の臭いが気になる</a:t>
            </a:r>
            <a:endParaRPr lang="ja-JP"/>
          </a:p>
          <a:p>
            <a:pPr lvl="1" rtl="0"/>
            <a:r>
              <a:rPr kumimoji="1" lang="ja-JP"/>
              <a:t>アレル物質を抑制したい</a:t>
            </a:r>
            <a:endParaRPr lang="ja-JP"/>
          </a:p>
          <a:p>
            <a:pPr lvl="0" rtl="0"/>
            <a:r>
              <a:rPr kumimoji="1" lang="ja-JP"/>
              <a:t>音がうるさい</a:t>
            </a:r>
            <a:endParaRPr lang="ja-JP"/>
          </a:p>
          <a:p>
            <a:pPr lvl="0" rtl="0"/>
            <a:r>
              <a:rPr kumimoji="1" lang="ja-JP"/>
              <a:t>お手入れが面倒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3204794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全てを満たした</a:t>
            </a:r>
            <a:r>
              <a:rPr lang="ja-JP" altLang="ja-JP" dirty="0"/>
              <a:t>“スパイラル”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/>
              <a:t>吸込仕事率</a:t>
            </a:r>
            <a:r>
              <a:rPr lang="en-US" altLang="ja-JP"/>
              <a:t>630W</a:t>
            </a:r>
            <a:r>
              <a:rPr lang="ja-JP" altLang="en-US"/>
              <a:t>のパワフル吸引！</a:t>
            </a:r>
            <a:endParaRPr lang="en-US" altLang="ja-JP"/>
          </a:p>
          <a:p>
            <a:r>
              <a:rPr lang="ja-JP" altLang="en-US"/>
              <a:t>強力</a:t>
            </a:r>
            <a:r>
              <a:rPr lang="en-US" altLang="ja-JP"/>
              <a:t>Ag</a:t>
            </a:r>
            <a:r>
              <a:rPr lang="ja-JP" altLang="en-US"/>
              <a:t>脱臭フィルター装備</a:t>
            </a:r>
            <a:endParaRPr lang="en-US" altLang="ja-JP"/>
          </a:p>
          <a:p>
            <a:r>
              <a:rPr lang="ja-JP" altLang="en-US"/>
              <a:t>運転音は</a:t>
            </a:r>
            <a:r>
              <a:rPr lang="en-US" altLang="ja-JP"/>
              <a:t>43dB</a:t>
            </a:r>
            <a:r>
              <a:rPr lang="ja-JP" altLang="en-US"/>
              <a:t>の消音設計</a:t>
            </a:r>
            <a:endParaRPr lang="en-US" altLang="ja-JP"/>
          </a:p>
          <a:p>
            <a:r>
              <a:rPr lang="ja-JP" altLang="en-US"/>
              <a:t>全自動お掃除機構搭載（業界初）</a:t>
            </a:r>
            <a:endParaRPr lang="en-US" altLang="ja-JP"/>
          </a:p>
          <a:p>
            <a:r>
              <a:rPr lang="ja-JP" altLang="en-US"/>
              <a:t>従来製品との比較</a:t>
            </a:r>
            <a:endParaRPr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55E04712-6FF5-4C37-B6B8-4301F7BCEFA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96966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従来製品との比較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864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“スパイラル”</a:t>
            </a:r>
            <a:r>
              <a:rPr lang="ja-JP" altLang="en-US" dirty="0"/>
              <a:t>の新機能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アレル物質制御機能</a:t>
            </a:r>
            <a:endParaRPr kumimoji="1" lang="en-US" altLang="ja-JP" dirty="0"/>
          </a:p>
          <a:p>
            <a:r>
              <a:rPr kumimoji="1" lang="ja-JP" altLang="en-US" dirty="0"/>
              <a:t>超精密ダストセンサー機能</a:t>
            </a:r>
            <a:endParaRPr kumimoji="1" lang="en-US" altLang="ja-JP" dirty="0"/>
          </a:p>
          <a:p>
            <a:r>
              <a:rPr lang="ja-JP" altLang="en-US" dirty="0"/>
              <a:t>ヘッド自走機能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7160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アレル物質を徹底抑制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4518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窓を閉め切っての掃除が可能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2490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あらゆるシーンで活躍</a:t>
            </a:r>
          </a:p>
        </p:txBody>
      </p:sp>
    </p:spTree>
    <p:extLst>
      <p:ext uri="{BB962C8B-B14F-4D97-AF65-F5344CB8AC3E}">
        <p14:creationId xmlns:p14="http://schemas.microsoft.com/office/powerpoint/2010/main" val="115954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/>
              <a:t>“スパイラル”</a:t>
            </a:r>
            <a:r>
              <a:rPr lang="ja-JP" altLang="en-US" dirty="0"/>
              <a:t>製品一覧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「スパイラル」・・・オープン価格</a:t>
            </a:r>
            <a:endParaRPr kumimoji="1" lang="en-US" altLang="ja-JP" dirty="0"/>
          </a:p>
          <a:p>
            <a:r>
              <a:rPr lang="ja-JP" altLang="en-US" dirty="0"/>
              <a:t>「スパイラル</a:t>
            </a:r>
            <a:r>
              <a:rPr lang="en-US" altLang="ja-JP" dirty="0"/>
              <a:t>850</a:t>
            </a:r>
            <a:r>
              <a:rPr lang="ja-JP" altLang="en-US" dirty="0"/>
              <a:t>」・・・</a:t>
            </a:r>
            <a:r>
              <a:rPr lang="en-US" altLang="ja-JP" dirty="0"/>
              <a:t>54,000</a:t>
            </a:r>
            <a:r>
              <a:rPr lang="ja-JP" altLang="en-US" dirty="0"/>
              <a:t>円</a:t>
            </a:r>
            <a:endParaRPr lang="en-US" altLang="ja-JP" dirty="0"/>
          </a:p>
          <a:p>
            <a:r>
              <a:rPr kumimoji="1" lang="ja-JP" altLang="en-US" dirty="0"/>
              <a:t>「スパイラル</a:t>
            </a:r>
            <a:r>
              <a:rPr lang="en-US" altLang="ja-JP" dirty="0"/>
              <a:t>900EX</a:t>
            </a:r>
            <a:r>
              <a:rPr lang="ja-JP" altLang="en-US" dirty="0"/>
              <a:t>」・・・</a:t>
            </a:r>
            <a:r>
              <a:rPr lang="en-US" altLang="ja-JP" dirty="0"/>
              <a:t>76,500</a:t>
            </a:r>
            <a:r>
              <a:rPr lang="ja-JP" altLang="en-US" dirty="0"/>
              <a:t>円</a:t>
            </a:r>
            <a:endParaRPr lang="en-US" altLang="ja-JP" dirty="0"/>
          </a:p>
          <a:p>
            <a:r>
              <a:rPr kumimoji="1" lang="ja-JP" altLang="en-US" dirty="0"/>
              <a:t>「スパイラル</a:t>
            </a:r>
            <a:r>
              <a:rPr lang="en-US" altLang="ja-JP" dirty="0"/>
              <a:t>9</a:t>
            </a:r>
            <a:r>
              <a:rPr kumimoji="1" lang="en-US" altLang="ja-JP" dirty="0"/>
              <a:t>50XP</a:t>
            </a:r>
            <a:r>
              <a:rPr kumimoji="1" lang="ja-JP" altLang="en-US" dirty="0"/>
              <a:t>」・・・</a:t>
            </a:r>
            <a:r>
              <a:rPr kumimoji="1" lang="en-US" altLang="ja-JP" dirty="0"/>
              <a:t>95,400</a:t>
            </a:r>
            <a:r>
              <a:rPr kumimoji="1" lang="ja-JP" altLang="en-US" dirty="0"/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2777993010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281</TotalTime>
  <Words>156</Words>
  <Application>Microsoft Office PowerPoint</Application>
  <PresentationFormat>ワイド画面</PresentationFormat>
  <Paragraphs>28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ＭＳ Ｐ明朝</vt:lpstr>
      <vt:lpstr>メイリオ</vt:lpstr>
      <vt:lpstr>Arial</vt:lpstr>
      <vt:lpstr>Century Gothic</vt:lpstr>
      <vt:lpstr>Wingdings 3</vt:lpstr>
      <vt:lpstr>ウィスプ</vt:lpstr>
      <vt:lpstr>新型掃除機“スパイラル”</vt:lpstr>
      <vt:lpstr>従来の掃除機に対する要望</vt:lpstr>
      <vt:lpstr>全てを満たした“スパイラル”</vt:lpstr>
      <vt:lpstr>従来製品との比較</vt:lpstr>
      <vt:lpstr>“スパイラル”の新機能</vt:lpstr>
      <vt:lpstr>アレル物質を徹底抑制</vt:lpstr>
      <vt:lpstr>窓を閉め切っての掃除が可能</vt:lpstr>
      <vt:lpstr>あらゆるシーンで活躍</vt:lpstr>
      <vt:lpstr>“スパイラル”製品一覧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新型掃除機“スパイラル”</dc:title>
  <dc:creator>01 User</dc:creator>
  <cp:lastModifiedBy>demo01</cp:lastModifiedBy>
  <cp:revision>29</cp:revision>
  <dcterms:created xsi:type="dcterms:W3CDTF">2015-10-20T02:55:10Z</dcterms:created>
  <dcterms:modified xsi:type="dcterms:W3CDTF">2018-11-09T06:02:24Z</dcterms:modified>
</cp:coreProperties>
</file>