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5" r:id="rId5"/>
    <p:sldId id="266" r:id="rId6"/>
    <p:sldId id="264" r:id="rId7"/>
    <p:sldId id="260" r:id="rId8"/>
    <p:sldId id="263" r:id="rId9"/>
    <p:sldId id="267" r:id="rId10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013" autoAdjust="0"/>
    <p:restoredTop sz="94660"/>
  </p:normalViewPr>
  <p:slideViewPr>
    <p:cSldViewPr snapToGrid="0">
      <p:cViewPr varScale="1">
        <p:scale>
          <a:sx n="68" d="100"/>
          <a:sy n="68" d="100"/>
        </p:scale>
        <p:origin x="558" y="6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34633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17274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28212636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63912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72319904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826902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545942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630925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826710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0598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000935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30493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61725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28719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1918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54997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2B934E-C6EC-40A0-B014-0AA6AC6F70C8}" type="datetimeFigureOut">
              <a:rPr kumimoji="1" lang="ja-JP" altLang="en-US" smtClean="0"/>
              <a:t>2018/11/9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EF72F11-A81B-456E-9ADF-57C9FC82605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28647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ja-JP" altLang="en-US" sz="6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新型掃除機“</a:t>
            </a:r>
            <a:r>
              <a:rPr lang="ja-JP" altLang="en-US" sz="6600" dirty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スパイラル</a:t>
            </a:r>
            <a:r>
              <a:rPr lang="ja-JP" altLang="en-US" sz="6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明朝" panose="02020600040205080304" pitchFamily="18" charset="-128"/>
                <a:ea typeface="ＭＳ Ｐ明朝" panose="02020600040205080304" pitchFamily="18" charset="-128"/>
              </a:rPr>
              <a:t>”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lang="ja-JP" altLang="en-US" sz="2000" i="1" dirty="0">
                <a:solidFill>
                  <a:schemeClr val="accent5">
                    <a:lumMod val="75000"/>
                  </a:schemeClr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企画開発部</a:t>
            </a:r>
          </a:p>
        </p:txBody>
      </p:sp>
    </p:spTree>
    <p:extLst>
      <p:ext uri="{BB962C8B-B14F-4D97-AF65-F5344CB8AC3E}">
        <p14:creationId xmlns:p14="http://schemas.microsoft.com/office/powerpoint/2010/main" val="2985635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従来の掃除機に対する要望</a:t>
            </a:r>
            <a:endParaRPr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885E3FE-35B5-474B-AB3D-5001DF74ED7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rtl="0"/>
            <a:r>
              <a:rPr kumimoji="1" lang="ja-JP"/>
              <a:t>吸い込む力が弱い</a:t>
            </a:r>
            <a:endParaRPr lang="ja-JP"/>
          </a:p>
          <a:p>
            <a:pPr lvl="1" rtl="0"/>
            <a:r>
              <a:rPr kumimoji="1" lang="ja-JP"/>
              <a:t>買った時の吸引力が持続しない</a:t>
            </a:r>
            <a:endParaRPr lang="ja-JP"/>
          </a:p>
          <a:p>
            <a:pPr lvl="0" rtl="0"/>
            <a:r>
              <a:rPr kumimoji="1" lang="ja-JP"/>
              <a:t>排気の臭いが気になる</a:t>
            </a:r>
            <a:endParaRPr lang="ja-JP"/>
          </a:p>
          <a:p>
            <a:pPr lvl="1" rtl="0"/>
            <a:r>
              <a:rPr kumimoji="1" lang="ja-JP"/>
              <a:t>アレル物質を抑制したい</a:t>
            </a:r>
            <a:endParaRPr lang="ja-JP"/>
          </a:p>
          <a:p>
            <a:pPr lvl="0" rtl="0"/>
            <a:r>
              <a:rPr kumimoji="1" lang="ja-JP"/>
              <a:t>音がうるさい</a:t>
            </a:r>
            <a:endParaRPr lang="ja-JP"/>
          </a:p>
          <a:p>
            <a:pPr lvl="0" rtl="0"/>
            <a:r>
              <a:rPr kumimoji="1" lang="ja-JP"/>
              <a:t>お手入れが面倒</a:t>
            </a:r>
            <a:endParaRPr lang="ja-JP"/>
          </a:p>
        </p:txBody>
      </p:sp>
    </p:spTree>
    <p:extLst>
      <p:ext uri="{BB962C8B-B14F-4D97-AF65-F5344CB8AC3E}">
        <p14:creationId xmlns:p14="http://schemas.microsoft.com/office/powerpoint/2010/main" val="32047944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全てを満たした</a:t>
            </a:r>
            <a:r>
              <a:rPr lang="ja-JP" altLang="ja-JP" dirty="0"/>
              <a:t>“スパイラル”</a:t>
            </a:r>
            <a:endParaRPr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ja-JP" altLang="en-US"/>
              <a:t>吸込仕事率</a:t>
            </a:r>
            <a:r>
              <a:rPr lang="en-US" altLang="ja-JP"/>
              <a:t>630W</a:t>
            </a:r>
            <a:r>
              <a:rPr lang="ja-JP" altLang="en-US"/>
              <a:t>のパワフル吸引！</a:t>
            </a:r>
            <a:endParaRPr lang="en-US" altLang="ja-JP"/>
          </a:p>
          <a:p>
            <a:r>
              <a:rPr lang="ja-JP" altLang="en-US"/>
              <a:t>強力</a:t>
            </a:r>
            <a:r>
              <a:rPr lang="en-US" altLang="ja-JP"/>
              <a:t>Ag</a:t>
            </a:r>
            <a:r>
              <a:rPr lang="ja-JP" altLang="en-US"/>
              <a:t>脱臭フィルター装備</a:t>
            </a:r>
            <a:endParaRPr lang="en-US" altLang="ja-JP"/>
          </a:p>
          <a:p>
            <a:r>
              <a:rPr lang="ja-JP" altLang="en-US"/>
              <a:t>運転音は</a:t>
            </a:r>
            <a:r>
              <a:rPr lang="en-US" altLang="ja-JP"/>
              <a:t>43dB</a:t>
            </a:r>
            <a:r>
              <a:rPr lang="ja-JP" altLang="en-US"/>
              <a:t>の消音設計</a:t>
            </a:r>
            <a:endParaRPr lang="en-US" altLang="ja-JP"/>
          </a:p>
          <a:p>
            <a:r>
              <a:rPr lang="ja-JP" altLang="en-US"/>
              <a:t>全自動お掃除機構搭載（業界初）</a:t>
            </a:r>
            <a:endParaRPr lang="en-US" altLang="ja-JP"/>
          </a:p>
          <a:p>
            <a:r>
              <a:rPr lang="ja-JP" altLang="en-US"/>
              <a:t>従来製品との比較</a:t>
            </a:r>
            <a:endParaRPr lang="ja-JP" altLang="en-US" dirty="0"/>
          </a:p>
        </p:txBody>
      </p:sp>
      <p:sp>
        <p:nvSpPr>
          <p:cNvPr id="5" name="コンテンツ プレースホルダー 4">
            <a:extLst>
              <a:ext uri="{FF2B5EF4-FFF2-40B4-BE49-F238E27FC236}">
                <a16:creationId xmlns:a16="http://schemas.microsoft.com/office/drawing/2014/main" id="{55E04712-6FF5-4C37-B6B8-4301F7BCEFAB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0969662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従来製品との比較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786462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ja-JP" dirty="0"/>
              <a:t>“スパイラル”</a:t>
            </a:r>
            <a:r>
              <a:rPr lang="ja-JP" altLang="en-US" dirty="0"/>
              <a:t>の新機能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アレル物質制御機能</a:t>
            </a:r>
            <a:endParaRPr kumimoji="1" lang="en-US" altLang="ja-JP" dirty="0"/>
          </a:p>
          <a:p>
            <a:r>
              <a:rPr kumimoji="1" lang="ja-JP" altLang="en-US" dirty="0"/>
              <a:t>超精密ダストセンサー機能</a:t>
            </a:r>
            <a:endParaRPr kumimoji="1" lang="en-US" altLang="ja-JP" dirty="0"/>
          </a:p>
          <a:p>
            <a:r>
              <a:rPr lang="ja-JP" altLang="en-US" dirty="0"/>
              <a:t>ヘッド自走機能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171606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アレル物質を徹底抑制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45185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窓を閉め切っての掃除が可能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5249050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あらゆるシーンで活躍</a:t>
            </a:r>
          </a:p>
        </p:txBody>
      </p:sp>
    </p:spTree>
    <p:extLst>
      <p:ext uri="{BB962C8B-B14F-4D97-AF65-F5344CB8AC3E}">
        <p14:creationId xmlns:p14="http://schemas.microsoft.com/office/powerpoint/2010/main" val="11595481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ja-JP" dirty="0"/>
              <a:t>“スパイラル”</a:t>
            </a:r>
            <a:r>
              <a:rPr lang="ja-JP" altLang="en-US" dirty="0"/>
              <a:t>製品一覧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「スパイラル」・・・オープン価格</a:t>
            </a:r>
            <a:endParaRPr kumimoji="1" lang="en-US" altLang="ja-JP" dirty="0"/>
          </a:p>
          <a:p>
            <a:r>
              <a:rPr lang="ja-JP" altLang="en-US" dirty="0"/>
              <a:t>「スパイラル</a:t>
            </a:r>
            <a:r>
              <a:rPr lang="en-US" altLang="ja-JP" dirty="0"/>
              <a:t>850</a:t>
            </a:r>
            <a:r>
              <a:rPr lang="ja-JP" altLang="en-US" dirty="0"/>
              <a:t>」・・・</a:t>
            </a:r>
            <a:r>
              <a:rPr lang="en-US" altLang="ja-JP" dirty="0"/>
              <a:t>54,000</a:t>
            </a:r>
            <a:r>
              <a:rPr lang="ja-JP" altLang="en-US" dirty="0"/>
              <a:t>円</a:t>
            </a:r>
            <a:endParaRPr lang="en-US" altLang="ja-JP" dirty="0"/>
          </a:p>
          <a:p>
            <a:r>
              <a:rPr kumimoji="1" lang="ja-JP" altLang="en-US" dirty="0"/>
              <a:t>「スパイラル</a:t>
            </a:r>
            <a:r>
              <a:rPr lang="en-US" altLang="ja-JP" dirty="0"/>
              <a:t>900EX</a:t>
            </a:r>
            <a:r>
              <a:rPr lang="ja-JP" altLang="en-US" dirty="0"/>
              <a:t>」・・・</a:t>
            </a:r>
            <a:r>
              <a:rPr lang="en-US" altLang="ja-JP" dirty="0"/>
              <a:t>76,500</a:t>
            </a:r>
            <a:r>
              <a:rPr lang="ja-JP" altLang="en-US" dirty="0"/>
              <a:t>円</a:t>
            </a:r>
            <a:endParaRPr lang="en-US" altLang="ja-JP" dirty="0"/>
          </a:p>
          <a:p>
            <a:r>
              <a:rPr kumimoji="1" lang="ja-JP" altLang="en-US" dirty="0"/>
              <a:t>「スパイラル</a:t>
            </a:r>
            <a:r>
              <a:rPr lang="en-US" altLang="ja-JP" dirty="0"/>
              <a:t>9</a:t>
            </a:r>
            <a:r>
              <a:rPr kumimoji="1" lang="en-US" altLang="ja-JP" dirty="0"/>
              <a:t>50XP</a:t>
            </a:r>
            <a:r>
              <a:rPr kumimoji="1" lang="ja-JP" altLang="en-US" dirty="0"/>
              <a:t>」・・・</a:t>
            </a:r>
            <a:r>
              <a:rPr kumimoji="1" lang="en-US" altLang="ja-JP" dirty="0"/>
              <a:t>95,400</a:t>
            </a:r>
            <a:r>
              <a:rPr kumimoji="1" lang="ja-JP" altLang="en-US" dirty="0"/>
              <a:t>円</a:t>
            </a:r>
          </a:p>
        </p:txBody>
      </p:sp>
    </p:spTree>
    <p:extLst>
      <p:ext uri="{BB962C8B-B14F-4D97-AF65-F5344CB8AC3E}">
        <p14:creationId xmlns:p14="http://schemas.microsoft.com/office/powerpoint/2010/main" val="2777993010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281</TotalTime>
  <Words>156</Words>
  <Application>Microsoft Office PowerPoint</Application>
  <PresentationFormat>ワイド画面</PresentationFormat>
  <Paragraphs>28</Paragraphs>
  <Slides>9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5" baseType="lpstr">
      <vt:lpstr>ＭＳ Ｐ明朝</vt:lpstr>
      <vt:lpstr>メイリオ</vt:lpstr>
      <vt:lpstr>Arial</vt:lpstr>
      <vt:lpstr>Century Gothic</vt:lpstr>
      <vt:lpstr>Wingdings 3</vt:lpstr>
      <vt:lpstr>ウィスプ</vt:lpstr>
      <vt:lpstr>新型掃除機“スパイラル”</vt:lpstr>
      <vt:lpstr>従来の掃除機に対する要望</vt:lpstr>
      <vt:lpstr>全てを満たした“スパイラル”</vt:lpstr>
      <vt:lpstr>従来製品との比較</vt:lpstr>
      <vt:lpstr>“スパイラル”の新機能</vt:lpstr>
      <vt:lpstr>アレル物質を徹底抑制</vt:lpstr>
      <vt:lpstr>窓を閉め切っての掃除が可能</vt:lpstr>
      <vt:lpstr>あらゆるシーンで活躍</vt:lpstr>
      <vt:lpstr>“スパイラル”製品一覧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新型掃除機“スパイラル”</dc:title>
  <dc:creator>01 User</dc:creator>
  <cp:lastModifiedBy>demo01</cp:lastModifiedBy>
  <cp:revision>29</cp:revision>
  <dcterms:created xsi:type="dcterms:W3CDTF">2015-10-20T02:55:10Z</dcterms:created>
  <dcterms:modified xsi:type="dcterms:W3CDTF">2018-11-09T06:02:24Z</dcterms:modified>
</cp:coreProperties>
</file>

<file path=docProps/thumbnail.jpeg>
</file>