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26A79F-559B-4204-88FC-8B4AC69E03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90AAE9-49FA-4CB6-BE62-CFBBFCD84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CFC0E1-BA46-4D5F-B8B1-1DD620491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D276E9-0D4D-4DB6-8636-BA27A6D00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B9F309-EF38-4F5C-B79B-378FE3F3B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90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3C787-CB8B-4039-8B2D-E9F51D6E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B59208-EE6D-4723-A773-A0FAC78CE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24E0F6-47A0-4841-B1F4-91A773143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F13488-E893-408D-AFB0-ECCEDD88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734F07-D821-4F9D-B331-5BE409D8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89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1E0D01-94AB-499C-8A93-7C655CA834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76FC80-85E2-4568-B62D-78934FBE1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C98D85-CCAE-4F50-BD82-C36CC8E4B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1A25B8-B520-448A-A2F2-FCFDEA2C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380ABA-7F02-4D5B-8D24-95908B91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75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07FAD-17B2-42DE-848D-3B7A83E1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D5A982D-0807-4923-B0AC-6C2890918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DC0302-AE8C-462B-B497-49F2130F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0A8AD8-CEE9-425E-8323-9894DB678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60AF02-4666-45ED-B788-15723900B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54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22B266-4A73-4A11-9638-88289CF67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A1CB69-15D3-4FBD-B4E5-7E1A0D12B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42AC5-7B43-470F-B26C-E99FAF2E7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88E77A-0121-4DD1-9A98-C2EE009C4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1EB945-1274-471F-ACBC-1CB504DFF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72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0A0909-C531-4BC2-9ED6-FF8CFC21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18E98E-D299-47D1-B19A-96F55CA39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82EB98-2F30-43DE-A17A-9CA500C16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355D24-7D22-474C-BC17-CC0D937CC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807844-FB56-4F1C-B64D-F9A7E38A5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689480-0001-400D-B644-E8D76DEBC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15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0A1D4B-F75E-4459-A9FD-587F9C7A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1E6371-1D0C-40E5-B502-98C763CBA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8E9E329-848C-4659-9F69-DB4629592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AAA066A-FE49-4300-AE4A-656880A75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0C55E3C-0A4B-418D-AE35-A7FFEA8E5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FC6E05-CBCD-44D0-A76C-5F802B70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FBE063-B54F-4BFE-B7CC-91FD9ABC2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995A47C-6706-4FB7-AD45-94254039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96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6411B5-1490-4284-A5C4-DB0DC130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85D762-B059-4AB0-B766-E11335AE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0CCCDB4-2A65-49A6-850C-777C31783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372E59-B706-4C9C-9461-F4FDC9CC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74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9AC7E3C-D698-4710-A982-0053B603D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2DF303F-3A56-42F2-BD1E-46F400E44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4D743F1-48FD-4825-8B44-18BE34A3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10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D83435-931D-4859-9B03-8247E3624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73DA8-E863-4012-AC5F-FBA3C1EA3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18C50B-F35F-4AB8-89DD-F545E669B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B7705C-F87C-474A-BE80-9214C876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2ADECB-3E57-422D-80E5-720D81AB0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A48569-8F76-4B7F-BB35-4FAFDD9B0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34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A5CE2-132E-44A5-BCF6-66E8CFDF9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8950334-0D46-4839-BFA8-FCB3C7EA37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54D760-6772-4B0C-BD3A-B699A087DF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4F8605-F797-455A-A21D-B32E04D79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E1E683-3DA8-4736-9AB1-AA993ED2B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60713B-7B47-41D3-BA8C-8ACBEF38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6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6D70311-4D86-49CD-9C5E-929DF1C0E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35307A-7085-4199-9A7B-6CA008383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18E9C1-B494-4D5C-A0B0-A437956D0B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57DED-1658-497D-B958-445F8EA3F274}" type="datetimeFigureOut">
              <a:rPr kumimoji="1" lang="ja-JP" altLang="en-US" smtClean="0"/>
              <a:t>2018/8/6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406680-DDE5-4367-83FF-72F8236859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28B541-2437-4509-9200-3BD9068B6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02300-DD95-402F-9835-415BC146E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05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54EB8AB-4FBB-4864-98F5-E19837C28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111" y="365126"/>
            <a:ext cx="9687777" cy="781750"/>
          </a:xfrm>
        </p:spPr>
        <p:txBody>
          <a:bodyPr>
            <a:normAutofit/>
          </a:bodyPr>
          <a:lstStyle/>
          <a:p>
            <a:pPr algn="ctr"/>
            <a:r>
              <a:rPr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自転車用品事業部の売上は上位</a:t>
            </a:r>
            <a:r>
              <a:rPr lang="en-US" altLang="ja-JP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400" b="1" dirty="0" err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つの販</a:t>
            </a:r>
            <a:r>
              <a:rPr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売店で</a:t>
            </a:r>
            <a:r>
              <a:rPr lang="en-US" altLang="ja-JP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8</a:t>
            </a:r>
            <a:r>
              <a:rPr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割をカバーしているため、この</a:t>
            </a:r>
            <a:r>
              <a:rPr lang="en-US" altLang="ja-JP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400" b="1" dirty="0" err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つの販</a:t>
            </a:r>
            <a:r>
              <a:rPr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売店に絞って販促を実施する</a:t>
            </a:r>
            <a:endParaRPr kumimoji="1" lang="ja-JP" altLang="en-US" sz="24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FE424C7-F468-48FE-9133-FD2EC32C0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083" y="1146876"/>
            <a:ext cx="8561833" cy="5579320"/>
          </a:xfrm>
          <a:prstGeom prst="rect">
            <a:avLst/>
          </a:prstGeom>
        </p:spPr>
      </p:pic>
      <p:sp>
        <p:nvSpPr>
          <p:cNvPr id="6" name="角丸四角形 4">
            <a:extLst>
              <a:ext uri="{FF2B5EF4-FFF2-40B4-BE49-F238E27FC236}">
                <a16:creationId xmlns:a16="http://schemas.microsoft.com/office/drawing/2014/main" id="{A46373E1-560C-4491-ADB8-4BE5B2D2E520}"/>
              </a:ext>
            </a:extLst>
          </p:cNvPr>
          <p:cNvSpPr/>
          <p:nvPr/>
        </p:nvSpPr>
        <p:spPr>
          <a:xfrm>
            <a:off x="2278941" y="5713224"/>
            <a:ext cx="180020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3E6A07-AE1B-4A8B-9389-523D5C3C56BE}"/>
              </a:ext>
            </a:extLst>
          </p:cNvPr>
          <p:cNvSpPr txBox="1"/>
          <p:nvPr/>
        </p:nvSpPr>
        <p:spPr>
          <a:xfrm>
            <a:off x="2504981" y="1743960"/>
            <a:ext cx="162065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A</a:t>
            </a:r>
            <a:r>
              <a:rPr kumimoji="1"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ランク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02F03D1-21C4-419D-8FC5-D1AA2B4E5EB2}"/>
              </a:ext>
            </a:extLst>
          </p:cNvPr>
          <p:cNvSpPr txBox="1"/>
          <p:nvPr/>
        </p:nvSpPr>
        <p:spPr>
          <a:xfrm>
            <a:off x="4187627" y="3915995"/>
            <a:ext cx="93610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B</a:t>
            </a:r>
            <a:r>
              <a:rPr kumimoji="1"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ランク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6BAEC6-BC44-46BA-835E-F47C85E13D2C}"/>
              </a:ext>
            </a:extLst>
          </p:cNvPr>
          <p:cNvSpPr txBox="1"/>
          <p:nvPr/>
        </p:nvSpPr>
        <p:spPr>
          <a:xfrm>
            <a:off x="5160936" y="4905635"/>
            <a:ext cx="359560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C</a:t>
            </a:r>
            <a:r>
              <a:rPr kumimoji="1"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ランク</a:t>
            </a:r>
          </a:p>
        </p:txBody>
      </p:sp>
    </p:spTree>
    <p:extLst>
      <p:ext uri="{BB962C8B-B14F-4D97-AF65-F5344CB8AC3E}">
        <p14:creationId xmlns:p14="http://schemas.microsoft.com/office/powerpoint/2010/main" val="3852928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Ｐ明朝</vt:lpstr>
      <vt:lpstr>游ゴシック</vt:lpstr>
      <vt:lpstr>游ゴシック Light</vt:lpstr>
      <vt:lpstr>Arial</vt:lpstr>
      <vt:lpstr>Office テーマ</vt:lpstr>
      <vt:lpstr>自転車用品事業部の売上は上位5つの販売店で8割をカバーしているため、この5つの販売店に絞って販促を実施する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John</dc:creator>
  <cp:lastModifiedBy>John</cp:lastModifiedBy>
  <cp:revision>2</cp:revision>
  <dcterms:created xsi:type="dcterms:W3CDTF">2018-08-06T08:48:58Z</dcterms:created>
  <dcterms:modified xsi:type="dcterms:W3CDTF">2018-08-06T09:01:23Z</dcterms:modified>
</cp:coreProperties>
</file>