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65284-B459-487D-AD1D-863552F86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915AF7-4189-4456-B356-B6DD58E62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C1CAB3-779F-4030-BCB5-1B0438990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258B74-E39D-4FA0-9CF5-74853366E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A786F1-6C6B-406F-8400-3E086571A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49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048E1D-A5C4-4DFB-BA38-9CB17D0E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5931AE-7273-46AC-9908-6BF5B66CC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D9462-7FD1-42D1-A4F9-E127BF7D7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FCD1E0-05A0-4BF6-8D69-757EF327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12B36C-BCFD-442C-8C09-BCC11CE0F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05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FC2704-2722-46B7-8061-7C0CBEBA3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B423849-A081-497C-BAC6-2AA0B8483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387914-3D1F-4866-8306-DDCB9F09F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3AE91C-ECB5-45E2-B490-BB7138D99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4142EC-8196-4D01-A5DA-A14256558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90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1F88D3-D2BF-4EA5-94D2-9500DCF32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5C4253-092B-4A64-A4CA-60DF1F57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01924C-387C-4339-BEE6-2DB47685A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218FAE-87E3-4544-9130-2D4A7B976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FE1A42-9777-4E9A-A0E7-0FA35262C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98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4C40E2-DD87-4F0E-AF09-E8AF2562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F83DE-E60C-4604-AF44-E80614C25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75950C-35B8-47D2-B01E-958A661C9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759373-8FAA-43BE-8EC4-49A1771F0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4E307B-3509-406D-9E24-D21788F8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6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66DF-087E-4958-8E90-FD5EAC308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EA478D-D999-4043-8239-FCF47198FB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E02818-4412-4B70-BFF5-7407D0F470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DD39AE-ACD7-47F1-99D3-A5557952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D8C8C2-0AEA-4BCE-9EC9-EA324CF7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867E34-38AF-46D6-B581-D5D9764B7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35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85DA7-368A-49ED-8B27-C156ED362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FD7F35-BE8A-485B-AB42-6FBDBA9FB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0784C4-A8F1-45F7-8B9E-6BEB59593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191BE4-4EC7-461D-8D3C-CD83B04F4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5C947A4-2873-4FBA-8BE3-58CD5C99C3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05BF27-04E8-4753-9CAC-28BB4A80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A4CEE2E-E5BC-4FDE-B8CA-93F07CBC2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CB66CCD-AC7E-4589-8B85-AF966A116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14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23FE9-0DAC-499B-A7EF-C8D27E383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C27E4EB-2FD5-4E74-B32B-F6E9DA03C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6F47200-CC6C-43C5-AB1A-8F99603AB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0A36AA-4657-4089-92F9-A880009BF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17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177E599-61CA-43FC-9616-2A4CDE238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C47CAC-DC90-44A7-AFBC-E33703DDF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41D3EF-D217-43A1-BA8A-3B0ADF08A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15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131A6C-7C8F-462B-8F5C-1494F7BE3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E8C2C9-B36B-4B5F-9996-6BED03AA2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A20356-9325-4256-A713-BE4CC7358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9FA249-7247-4479-B0CD-40CC58404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CE3D95-C716-431B-A98C-3BA988BA8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7B10DB-DB80-46B8-8719-652253E9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4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2279E3-CACD-4655-90EA-FF993EF86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074119-5D0D-4C0B-99FB-5AE1B78F65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45DF81-E835-4EB7-9104-B9B60B6BE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D96F7D-5F07-4582-A6CB-BF44F34C7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E8D2D9-A6AE-4A2B-BE43-FEB1A3A6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120DFD-9E27-4058-99EF-C3E40E39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77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6E7685E-2934-4B69-8AA0-30DFE5A75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2BDBD9-F171-46FD-932D-0D4766A01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98157-73F9-4352-AA2B-7ED1BC1C56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B4234-0C5D-4B4C-AA19-AD9B5C61F9B4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D97658-3D28-4D34-AC0E-439393BCB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FFD03E-92EE-423D-9FBE-EBFEA4F7E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AA627-E327-4394-956A-211E5C938A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5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2C54A83-ABC1-4F44-88C2-32B0BBDF6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わが社の</a:t>
            </a:r>
            <a:r>
              <a:rPr lang="en-US" altLang="ja-JP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3</a:t>
            </a:r>
            <a:r>
              <a:rPr lang="ja-JP" altLang="en-US" sz="2400" b="1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つの</a:t>
            </a:r>
            <a:r>
              <a:rPr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事業部のうち、自転車用品事業部が順調に売上を伸ばしてきている。この機に大きな販促を実施し、シェアの拡大を狙っていきたい。</a:t>
            </a:r>
            <a:endParaRPr kumimoji="1" lang="ja-JP" altLang="en-US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7E93C63-3BC5-4F18-A5C9-AEF520387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7955"/>
            <a:ext cx="6403258" cy="41726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DE03D95-CB12-4DB4-BC4C-301845ED3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574" y="1690688"/>
            <a:ext cx="3765225" cy="245360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0E585AC-D031-41E9-A5ED-75BBDA26C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574" y="4144297"/>
            <a:ext cx="3765225" cy="2453609"/>
          </a:xfrm>
          <a:prstGeom prst="rect">
            <a:avLst/>
          </a:prstGeom>
        </p:spPr>
      </p:pic>
      <p:sp>
        <p:nvSpPr>
          <p:cNvPr id="8" name="右矢印 4">
            <a:extLst>
              <a:ext uri="{FF2B5EF4-FFF2-40B4-BE49-F238E27FC236}">
                <a16:creationId xmlns:a16="http://schemas.microsoft.com/office/drawing/2014/main" id="{81E671CA-0C12-4217-86BC-DCDAD7B73F82}"/>
              </a:ext>
            </a:extLst>
          </p:cNvPr>
          <p:cNvSpPr/>
          <p:nvPr/>
        </p:nvSpPr>
        <p:spPr>
          <a:xfrm rot="21154343">
            <a:off x="1810392" y="3011434"/>
            <a:ext cx="4427426" cy="302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12">
            <a:extLst>
              <a:ext uri="{FF2B5EF4-FFF2-40B4-BE49-F238E27FC236}">
                <a16:creationId xmlns:a16="http://schemas.microsoft.com/office/drawing/2014/main" id="{6D373B73-C6BD-4193-AFE9-DDE4F5A9ADA0}"/>
              </a:ext>
            </a:extLst>
          </p:cNvPr>
          <p:cNvSpPr/>
          <p:nvPr/>
        </p:nvSpPr>
        <p:spPr>
          <a:xfrm rot="369207">
            <a:off x="8093512" y="2274155"/>
            <a:ext cx="2651089" cy="273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13">
            <a:extLst>
              <a:ext uri="{FF2B5EF4-FFF2-40B4-BE49-F238E27FC236}">
                <a16:creationId xmlns:a16="http://schemas.microsoft.com/office/drawing/2014/main" id="{B2E373CA-0F9D-4324-B1BD-B01F1157CF55}"/>
              </a:ext>
            </a:extLst>
          </p:cNvPr>
          <p:cNvSpPr/>
          <p:nvPr/>
        </p:nvSpPr>
        <p:spPr>
          <a:xfrm>
            <a:off x="8100545" y="4554792"/>
            <a:ext cx="2651089" cy="273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6834BF4-0DE4-48DE-A4FB-73E7FE277379}"/>
              </a:ext>
            </a:extLst>
          </p:cNvPr>
          <p:cNvSpPr txBox="1"/>
          <p:nvPr/>
        </p:nvSpPr>
        <p:spPr>
          <a:xfrm>
            <a:off x="3118376" y="3551475"/>
            <a:ext cx="219002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売上が右肩上がりに</a:t>
            </a:r>
            <a:endParaRPr kumimoji="1" lang="en-US" altLang="ja-JP" dirty="0"/>
          </a:p>
          <a:p>
            <a:r>
              <a:rPr lang="ja-JP" altLang="en-US" dirty="0"/>
              <a:t>上がってきている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EA4180-579D-4408-9FA3-DDE3780F1283}"/>
              </a:ext>
            </a:extLst>
          </p:cNvPr>
          <p:cNvSpPr txBox="1"/>
          <p:nvPr/>
        </p:nvSpPr>
        <p:spPr>
          <a:xfrm>
            <a:off x="8529110" y="2680049"/>
            <a:ext cx="173316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売上が下がって</a:t>
            </a:r>
            <a:endParaRPr kumimoji="1" lang="en-US" altLang="ja-JP" dirty="0"/>
          </a:p>
          <a:p>
            <a:r>
              <a:rPr lang="ja-JP" altLang="en-US" dirty="0"/>
              <a:t>きている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1695E8E-B159-49AD-BACB-675297354D62}"/>
              </a:ext>
            </a:extLst>
          </p:cNvPr>
          <p:cNvSpPr txBox="1"/>
          <p:nvPr/>
        </p:nvSpPr>
        <p:spPr>
          <a:xfrm>
            <a:off x="8532593" y="4864316"/>
            <a:ext cx="178766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売上が堅調に</a:t>
            </a:r>
            <a:r>
              <a:rPr lang="ja-JP" altLang="en-US" dirty="0"/>
              <a:t>推</a:t>
            </a:r>
            <a:endParaRPr lang="en-US" altLang="ja-JP" dirty="0"/>
          </a:p>
          <a:p>
            <a:r>
              <a:rPr lang="ja-JP" altLang="en-US" dirty="0"/>
              <a:t>移している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2218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57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游ゴシック</vt:lpstr>
      <vt:lpstr>游ゴシック Light</vt:lpstr>
      <vt:lpstr>Arial</vt:lpstr>
      <vt:lpstr>Office テーマ</vt:lpstr>
      <vt:lpstr>わが社の3つの事業部のうち、自転車用品事業部が順調に売上を伸ばしてきている。この機に大きな販促を実施し、シェアの拡大を狙っていきたい。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わが社の3つの事業部のうち、自転車用品事業部が順調に売上を伸ばしてきている。この機に大きな販促を実施し、シェアの拡大を狙っていきたい。</dc:title>
  <dc:creator>John</dc:creator>
  <cp:lastModifiedBy>John</cp:lastModifiedBy>
  <cp:revision>2</cp:revision>
  <dcterms:created xsi:type="dcterms:W3CDTF">2018-08-04T06:38:44Z</dcterms:created>
  <dcterms:modified xsi:type="dcterms:W3CDTF">2018-08-04T06:45:08Z</dcterms:modified>
</cp:coreProperties>
</file>