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499135-8D83-4F03-8498-D108F3BCFE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CA41637-9DA4-463A-AF09-FE6B5364CA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30BE9B-1237-4D24-8AE0-B00E964C2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0731-4B98-4A34-8265-02BD6C90F851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8AE1A7-AA7E-44E0-A91B-2FE6C9DD7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283F0D-8F33-48C1-96ED-8626EA52A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97490-E750-4C1A-BBDF-8DE1B7BB6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160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59E981-36C0-4107-A03D-2D65526AF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26A938F-E8D5-474C-A493-A81E548FEB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7DBFD4-3C45-4FF9-B7ED-113081147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0731-4B98-4A34-8265-02BD6C90F851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6D0393-CC6B-4CAB-96B4-6D2DD7F7A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50A81A-B1DD-4CA8-ACAE-A7A00A149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97490-E750-4C1A-BBDF-8DE1B7BB6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36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9F2D371-3466-4B8D-9E50-E7B98AD6D4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9450108-D163-4A18-99C0-5D3E2060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3D237E-2EC2-41A8-B755-593B4B172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0731-4B98-4A34-8265-02BD6C90F851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85878F-959A-4DFA-8C1A-5A7872829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086EE2-1BC8-45C3-8B63-2D71D708C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97490-E750-4C1A-BBDF-8DE1B7BB6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02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CCC805-9999-4F8C-B2A5-5115A7CDA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408F1B-ABDB-4D78-A4FD-D852E5D616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85BE8B-2A4A-46BF-A7B3-798119D75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0731-4B98-4A34-8265-02BD6C90F851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4EF0AD-23DD-410B-994B-A96919E79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F02308-A605-44F2-AD80-9DDC212F9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97490-E750-4C1A-BBDF-8DE1B7BB6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95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B61525-26F7-4324-96AD-4911E9BD3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2C6DCF8-6134-41B5-9860-9EEFBD92B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775279-C242-4A77-A36F-79A81D64B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0731-4B98-4A34-8265-02BD6C90F851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F0351F-5C22-436C-B1BB-B163BCC12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20627F-9D0E-4D5C-B656-C52EB135B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97490-E750-4C1A-BBDF-8DE1B7BB6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880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FB89AB-D7DA-4470-82E5-0BA754F51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12D31F-BDA4-47DF-AD17-1327A94BB7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F00D587-D42E-4ACE-9367-1D1C27C08D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D66464-260C-4E04-A57A-C45587DD2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0731-4B98-4A34-8265-02BD6C90F851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4A8D06-D984-4229-868D-7310A8CC4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CBB7CFA-24C0-472F-AC95-99C8F5236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97490-E750-4C1A-BBDF-8DE1B7BB6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524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3D042B-3265-4ED7-A73C-B2FF4D380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C99E3C1-F33D-44EC-A088-BE7E5E876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30CCD4-FDD1-455F-9E2C-27C1B47253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E2CE0B7-C8E8-47BA-8B7B-73AF404E89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5BBF098-F005-4DD3-9A73-480E63ED08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5819E75-6DC6-4505-9D4F-7C87D73B0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0731-4B98-4A34-8265-02BD6C90F851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C272129-A0F9-4430-95BA-EE0AE6956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F3B79BA-358A-4466-BD4E-127674C88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97490-E750-4C1A-BBDF-8DE1B7BB6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67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D32F9A-74A1-43F4-A832-ECE2D5666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F09732-BB9F-4A79-BE6A-D929AF562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0731-4B98-4A34-8265-02BD6C90F851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E4E8726-2DCB-4C30-9987-8E7822141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C5E0734-F255-4116-93A4-75DFC30E7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97490-E750-4C1A-BBDF-8DE1B7BB6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4723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516EBEA-F201-4BCA-871F-01931342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0731-4B98-4A34-8265-02BD6C90F851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3898882-C84B-4F8A-8D6E-7135679A9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9D71BD9-9089-4B2A-BFFE-6EDF7FC7A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97490-E750-4C1A-BBDF-8DE1B7BB6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17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6FD84E-3E65-4584-B038-08F172148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8AF03C-9450-4C0F-9952-D3B9C1E4C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B33171-786F-412A-B31B-785DCF5BF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11B593-8D9A-4950-BCF2-2017C019B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0731-4B98-4A34-8265-02BD6C90F851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5E0A2EF-7A2D-46B9-96E4-B69981E03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C6E61AA-F7AB-4263-AB51-37759A980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97490-E750-4C1A-BBDF-8DE1B7BB6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236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BFE83B-90EE-433F-9717-6F58F8C01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5405DEF-05D7-4E1D-8C91-862530DCD7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ABA6EBF-3F54-4B16-9F04-9C18BB5806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4944ED-A559-45B2-BCB1-3CAFB9CF4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0731-4B98-4A34-8265-02BD6C90F851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6760615-FF44-44CD-9269-65295E21D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F84C454-C98D-4C15-BEDC-0B89CE45D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97490-E750-4C1A-BBDF-8DE1B7BB6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38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AA90E05-722A-40C7-B5F1-4768A0E30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4B7B480-77CC-493F-A6AE-254BF41F1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41268D-96FD-4039-8443-8D5F55CD87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D0731-4B98-4A34-8265-02BD6C90F851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E8EA25-DFDD-4102-AB49-2C7984F8B8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4A4BF0-91EB-43D1-8A2B-B358C87D30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97490-E750-4C1A-BBDF-8DE1B7BB6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940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AB9F51A-6D59-464D-942E-DF807DB8D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0464" y="365125"/>
            <a:ext cx="7891072" cy="1325563"/>
          </a:xfrm>
        </p:spPr>
        <p:txBody>
          <a:bodyPr>
            <a:noAutofit/>
          </a:bodyPr>
          <a:lstStyle/>
          <a:p>
            <a:pPr algn="ctr"/>
            <a:r>
              <a:rPr lang="ja-JP" altLang="en-US" sz="2000" b="1" dirty="0"/>
              <a:t>わが社の商品で、缶コーヒーが販売不振に陥っているので</a:t>
            </a:r>
            <a:br>
              <a:rPr lang="ja-JP" altLang="en-US" sz="2000" b="1" dirty="0"/>
            </a:br>
            <a:r>
              <a:rPr lang="ja-JP" altLang="en-US" sz="2000" b="1" dirty="0"/>
              <a:t>早急にてこ入れ、即ち新製品の投入が必要である。</a:t>
            </a:r>
            <a:endParaRPr kumimoji="1" lang="ja-JP" altLang="en-US" sz="2000" b="1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36B1ED5-FABD-4A7A-984D-2AC2D0879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464" y="1817629"/>
            <a:ext cx="7891072" cy="473126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5CA2382-46D6-4E41-8813-02E047B79F16}"/>
              </a:ext>
            </a:extLst>
          </p:cNvPr>
          <p:cNvSpPr txBox="1"/>
          <p:nvPr/>
        </p:nvSpPr>
        <p:spPr>
          <a:xfrm>
            <a:off x="3353470" y="2616389"/>
            <a:ext cx="877163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問題児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5BEEA5D-8276-464F-8A89-8FB548752F4D}"/>
              </a:ext>
            </a:extLst>
          </p:cNvPr>
          <p:cNvSpPr txBox="1"/>
          <p:nvPr/>
        </p:nvSpPr>
        <p:spPr>
          <a:xfrm>
            <a:off x="3353470" y="5578009"/>
            <a:ext cx="864339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負け犬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DEE848E-7E81-43BC-8ACE-F93C790ACF0C}"/>
              </a:ext>
            </a:extLst>
          </p:cNvPr>
          <p:cNvSpPr txBox="1"/>
          <p:nvPr/>
        </p:nvSpPr>
        <p:spPr>
          <a:xfrm>
            <a:off x="7719698" y="2614578"/>
            <a:ext cx="64633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花形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64A7786-55CD-4F2F-B0A3-9F6EDB50FAB2}"/>
              </a:ext>
            </a:extLst>
          </p:cNvPr>
          <p:cNvSpPr txBox="1"/>
          <p:nvPr/>
        </p:nvSpPr>
        <p:spPr>
          <a:xfrm>
            <a:off x="7095217" y="5576198"/>
            <a:ext cx="128432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金のなる木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8B967EC8-E6F5-432E-81A7-CEA9E0E52B89}"/>
              </a:ext>
            </a:extLst>
          </p:cNvPr>
          <p:cNvCxnSpPr/>
          <p:nvPr/>
        </p:nvCxnSpPr>
        <p:spPr>
          <a:xfrm>
            <a:off x="3353470" y="4281865"/>
            <a:ext cx="502607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04C278F9-3EEA-4EDD-82C1-FF8F967445D9}"/>
              </a:ext>
            </a:extLst>
          </p:cNvPr>
          <p:cNvCxnSpPr/>
          <p:nvPr/>
        </p:nvCxnSpPr>
        <p:spPr>
          <a:xfrm>
            <a:off x="5866506" y="2616389"/>
            <a:ext cx="0" cy="33309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右矢印 1">
            <a:extLst>
              <a:ext uri="{FF2B5EF4-FFF2-40B4-BE49-F238E27FC236}">
                <a16:creationId xmlns:a16="http://schemas.microsoft.com/office/drawing/2014/main" id="{16D05E4A-EB1D-4A19-BACE-A2312150C9D6}"/>
              </a:ext>
            </a:extLst>
          </p:cNvPr>
          <p:cNvSpPr/>
          <p:nvPr/>
        </p:nvSpPr>
        <p:spPr>
          <a:xfrm rot="18252822">
            <a:off x="4236286" y="5657563"/>
            <a:ext cx="704677" cy="6387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391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21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わが社の商品で、缶コーヒーが販売不振に陥っているので 早急にてこ入れ、即ち新製品の投入が必要である。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John</dc:creator>
  <cp:lastModifiedBy>John</cp:lastModifiedBy>
  <cp:revision>2</cp:revision>
  <dcterms:created xsi:type="dcterms:W3CDTF">2018-08-01T04:20:20Z</dcterms:created>
  <dcterms:modified xsi:type="dcterms:W3CDTF">2018-08-01T04:34:30Z</dcterms:modified>
</cp:coreProperties>
</file>