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10"/>
  </p:notesMasterIdLst>
  <p:handoutMasterIdLst>
    <p:handoutMasterId r:id="rId11"/>
  </p:handoutMasterIdLst>
  <p:sldIdLst>
    <p:sldId id="256" r:id="rId2"/>
    <p:sldId id="257" r:id="rId3"/>
    <p:sldId id="259" r:id="rId4"/>
    <p:sldId id="261" r:id="rId5"/>
    <p:sldId id="258" r:id="rId6"/>
    <p:sldId id="260" r:id="rId7"/>
    <p:sldId id="262" r:id="rId8"/>
    <p:sldId id="263" r:id="rId9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9919" autoAdjust="0"/>
    <p:restoredTop sz="93945" autoAdjust="0"/>
  </p:normalViewPr>
  <p:slideViewPr>
    <p:cSldViewPr snapToGrid="0">
      <p:cViewPr varScale="1">
        <p:scale>
          <a:sx n="64" d="100"/>
          <a:sy n="64" d="100"/>
        </p:scale>
        <p:origin x="1182" y="72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59" d="100"/>
          <a:sy n="59" d="100"/>
        </p:scale>
        <p:origin x="2532" y="84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30代以下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Sheet1!$A$2:$A$9</c:f>
              <c:strCache>
                <c:ptCount val="8"/>
                <c:pt idx="0">
                  <c:v>チョコレート</c:v>
                </c:pt>
                <c:pt idx="1">
                  <c:v>伝統工芸品</c:v>
                </c:pt>
                <c:pt idx="2">
                  <c:v>ポップコーン</c:v>
                </c:pt>
                <c:pt idx="3">
                  <c:v>マグカップ</c:v>
                </c:pt>
                <c:pt idx="4">
                  <c:v>ワイン</c:v>
                </c:pt>
                <c:pt idx="5">
                  <c:v>Tシャツ</c:v>
                </c:pt>
                <c:pt idx="6">
                  <c:v>エコバッグ</c:v>
                </c:pt>
                <c:pt idx="7">
                  <c:v>その他</c:v>
                </c:pt>
              </c:strCache>
            </c:strRef>
          </c:cat>
          <c:val>
            <c:numRef>
              <c:f>Sheet1!$B$2:$B$9</c:f>
              <c:numCache>
                <c:formatCode>General</c:formatCode>
                <c:ptCount val="8"/>
                <c:pt idx="0">
                  <c:v>56</c:v>
                </c:pt>
                <c:pt idx="1">
                  <c:v>50</c:v>
                </c:pt>
                <c:pt idx="2">
                  <c:v>43</c:v>
                </c:pt>
                <c:pt idx="3">
                  <c:v>32</c:v>
                </c:pt>
                <c:pt idx="4">
                  <c:v>21</c:v>
                </c:pt>
                <c:pt idx="5">
                  <c:v>38</c:v>
                </c:pt>
                <c:pt idx="6">
                  <c:v>15</c:v>
                </c:pt>
                <c:pt idx="7">
                  <c:v>9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C95C-45D4-8C22-3F10C1268924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40代～50代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Sheet1!$A$2:$A$9</c:f>
              <c:strCache>
                <c:ptCount val="8"/>
                <c:pt idx="0">
                  <c:v>チョコレート</c:v>
                </c:pt>
                <c:pt idx="1">
                  <c:v>伝統工芸品</c:v>
                </c:pt>
                <c:pt idx="2">
                  <c:v>ポップコーン</c:v>
                </c:pt>
                <c:pt idx="3">
                  <c:v>マグカップ</c:v>
                </c:pt>
                <c:pt idx="4">
                  <c:v>ワイン</c:v>
                </c:pt>
                <c:pt idx="5">
                  <c:v>Tシャツ</c:v>
                </c:pt>
                <c:pt idx="6">
                  <c:v>エコバッグ</c:v>
                </c:pt>
                <c:pt idx="7">
                  <c:v>その他</c:v>
                </c:pt>
              </c:strCache>
            </c:strRef>
          </c:cat>
          <c:val>
            <c:numRef>
              <c:f>Sheet1!$C$2:$C$9</c:f>
              <c:numCache>
                <c:formatCode>General</c:formatCode>
                <c:ptCount val="8"/>
                <c:pt idx="0">
                  <c:v>65</c:v>
                </c:pt>
                <c:pt idx="1">
                  <c:v>58</c:v>
                </c:pt>
                <c:pt idx="2">
                  <c:v>60</c:v>
                </c:pt>
                <c:pt idx="3">
                  <c:v>39</c:v>
                </c:pt>
                <c:pt idx="4">
                  <c:v>35</c:v>
                </c:pt>
                <c:pt idx="5">
                  <c:v>21</c:v>
                </c:pt>
                <c:pt idx="6">
                  <c:v>12</c:v>
                </c:pt>
                <c:pt idx="7">
                  <c:v>20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C95C-45D4-8C22-3F10C1268924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60代以上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cat>
            <c:strRef>
              <c:f>Sheet1!$A$2:$A$9</c:f>
              <c:strCache>
                <c:ptCount val="8"/>
                <c:pt idx="0">
                  <c:v>チョコレート</c:v>
                </c:pt>
                <c:pt idx="1">
                  <c:v>伝統工芸品</c:v>
                </c:pt>
                <c:pt idx="2">
                  <c:v>ポップコーン</c:v>
                </c:pt>
                <c:pt idx="3">
                  <c:v>マグカップ</c:v>
                </c:pt>
                <c:pt idx="4">
                  <c:v>ワイン</c:v>
                </c:pt>
                <c:pt idx="5">
                  <c:v>Tシャツ</c:v>
                </c:pt>
                <c:pt idx="6">
                  <c:v>エコバッグ</c:v>
                </c:pt>
                <c:pt idx="7">
                  <c:v>その他</c:v>
                </c:pt>
              </c:strCache>
            </c:strRef>
          </c:cat>
          <c:val>
            <c:numRef>
              <c:f>Sheet1!$D$2:$D$9</c:f>
              <c:numCache>
                <c:formatCode>General</c:formatCode>
                <c:ptCount val="8"/>
                <c:pt idx="0">
                  <c:v>60</c:v>
                </c:pt>
                <c:pt idx="1">
                  <c:v>52</c:v>
                </c:pt>
                <c:pt idx="2">
                  <c:v>50</c:v>
                </c:pt>
                <c:pt idx="3">
                  <c:v>35</c:v>
                </c:pt>
                <c:pt idx="4">
                  <c:v>48</c:v>
                </c:pt>
                <c:pt idx="5">
                  <c:v>15</c:v>
                </c:pt>
                <c:pt idx="6">
                  <c:v>10</c:v>
                </c:pt>
                <c:pt idx="7">
                  <c:v>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C95C-45D4-8C22-3F10C1268924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82"/>
        <c:axId val="312770208"/>
        <c:axId val="312770536"/>
      </c:barChart>
      <c:catAx>
        <c:axId val="312770208"/>
        <c:scaling>
          <c:orientation val="maxMin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20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ja-JP"/>
          </a:p>
        </c:txPr>
        <c:crossAx val="312770536"/>
        <c:crosses val="autoZero"/>
        <c:auto val="1"/>
        <c:lblAlgn val="ctr"/>
        <c:lblOffset val="100"/>
        <c:noMultiLvlLbl val="0"/>
      </c:catAx>
      <c:valAx>
        <c:axId val="312770536"/>
        <c:scaling>
          <c:orientation val="minMax"/>
        </c:scaling>
        <c:delete val="0"/>
        <c:axPos val="t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ja-JP"/>
          </a:p>
        </c:txPr>
        <c:crossAx val="312770208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0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ja-JP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ja-JP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1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2750765F-6B4B-42FF-900B-0762CE00CF6B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kumimoji="1" lang="ja-JP" altLang="en-US"/>
        </a:p>
      </dgm:t>
    </dgm:pt>
    <dgm:pt modelId="{73FB516C-DB9C-4C21-BC53-9B51E87B18A8}">
      <dgm:prSet phldrT="[テキスト]"/>
      <dgm:spPr/>
      <dgm:t>
        <a:bodyPr/>
        <a:lstStyle/>
        <a:p>
          <a:r>
            <a:rPr kumimoji="1" lang="ja-JP" altLang="en-US" dirty="0"/>
            <a:t>グランドキャニオン</a:t>
          </a:r>
        </a:p>
      </dgm:t>
    </dgm:pt>
    <dgm:pt modelId="{45C523B8-6944-46D6-9FB7-7E91EA67D831}" type="parTrans" cxnId="{CBB5DEF4-905F-4127-8812-7E54CD0855C5}">
      <dgm:prSet/>
      <dgm:spPr/>
      <dgm:t>
        <a:bodyPr/>
        <a:lstStyle/>
        <a:p>
          <a:endParaRPr kumimoji="1" lang="ja-JP" altLang="en-US"/>
        </a:p>
      </dgm:t>
    </dgm:pt>
    <dgm:pt modelId="{27787591-5453-449C-9158-F86A0D0A702E}" type="sibTrans" cxnId="{CBB5DEF4-905F-4127-8812-7E54CD0855C5}">
      <dgm:prSet/>
      <dgm:spPr/>
      <dgm:t>
        <a:bodyPr/>
        <a:lstStyle/>
        <a:p>
          <a:endParaRPr kumimoji="1" lang="ja-JP" altLang="en-US"/>
        </a:p>
      </dgm:t>
    </dgm:pt>
    <dgm:pt modelId="{480E5708-DC3E-4650-9FD9-0811AC7972A6}">
      <dgm:prSet phldrT="[テキスト]"/>
      <dgm:spPr/>
      <dgm:t>
        <a:bodyPr/>
        <a:lstStyle/>
        <a:p>
          <a:r>
            <a:rPr kumimoji="1" lang="ja-JP" altLang="en-US" dirty="0"/>
            <a:t>長い歳月が生んだ壮大なスケール</a:t>
          </a:r>
        </a:p>
      </dgm:t>
    </dgm:pt>
    <dgm:pt modelId="{3ED8ECC0-EABE-4187-8BC6-E49603400009}" type="parTrans" cxnId="{7E6AA800-F0B4-4767-A5D2-14CE0A1AD758}">
      <dgm:prSet/>
      <dgm:spPr/>
      <dgm:t>
        <a:bodyPr/>
        <a:lstStyle/>
        <a:p>
          <a:endParaRPr kumimoji="1" lang="ja-JP" altLang="en-US"/>
        </a:p>
      </dgm:t>
    </dgm:pt>
    <dgm:pt modelId="{810FCACC-9C98-406F-8687-054A7424E89C}" type="sibTrans" cxnId="{7E6AA800-F0B4-4767-A5D2-14CE0A1AD758}">
      <dgm:prSet/>
      <dgm:spPr/>
      <dgm:t>
        <a:bodyPr/>
        <a:lstStyle/>
        <a:p>
          <a:endParaRPr kumimoji="1" lang="ja-JP" altLang="en-US"/>
        </a:p>
      </dgm:t>
    </dgm:pt>
    <dgm:pt modelId="{0BAEDF1F-5DDC-4DD1-804B-3AFF1EC02C7A}">
      <dgm:prSet phldrT="[テキスト]"/>
      <dgm:spPr/>
      <dgm:t>
        <a:bodyPr/>
        <a:lstStyle/>
        <a:p>
          <a:r>
            <a:rPr kumimoji="1" lang="ja-JP" altLang="en-US" dirty="0"/>
            <a:t>レッドロックキャニオン</a:t>
          </a:r>
        </a:p>
      </dgm:t>
    </dgm:pt>
    <dgm:pt modelId="{E5536546-B514-41A1-BD44-F8B9BA944139}" type="parTrans" cxnId="{76A9F1B8-EEDB-4225-A2A6-8B91F143FAAD}">
      <dgm:prSet/>
      <dgm:spPr/>
      <dgm:t>
        <a:bodyPr/>
        <a:lstStyle/>
        <a:p>
          <a:endParaRPr kumimoji="1" lang="ja-JP" altLang="en-US"/>
        </a:p>
      </dgm:t>
    </dgm:pt>
    <dgm:pt modelId="{AAD697F4-1576-4444-B563-B395643DB3CF}" type="sibTrans" cxnId="{76A9F1B8-EEDB-4225-A2A6-8B91F143FAAD}">
      <dgm:prSet/>
      <dgm:spPr/>
      <dgm:t>
        <a:bodyPr/>
        <a:lstStyle/>
        <a:p>
          <a:endParaRPr kumimoji="1" lang="ja-JP" altLang="en-US"/>
        </a:p>
      </dgm:t>
    </dgm:pt>
    <dgm:pt modelId="{858313AE-F678-4CD2-868A-62EE9501F688}">
      <dgm:prSet phldrT="[テキスト]"/>
      <dgm:spPr/>
      <dgm:t>
        <a:bodyPr/>
        <a:lstStyle/>
        <a:p>
          <a:r>
            <a:rPr kumimoji="1" lang="ja-JP" altLang="en-US" dirty="0"/>
            <a:t>自然が織りなす巨大な赤褐色の岩</a:t>
          </a:r>
        </a:p>
      </dgm:t>
    </dgm:pt>
    <dgm:pt modelId="{B1989062-548F-468B-9DDB-3A4CD00A5BAD}" type="parTrans" cxnId="{9BD5BF27-CC8A-4847-8C6B-E37F0BB12037}">
      <dgm:prSet/>
      <dgm:spPr/>
      <dgm:t>
        <a:bodyPr/>
        <a:lstStyle/>
        <a:p>
          <a:endParaRPr kumimoji="1" lang="ja-JP" altLang="en-US"/>
        </a:p>
      </dgm:t>
    </dgm:pt>
    <dgm:pt modelId="{449AE97B-F5E8-4715-B2B1-222126462E37}" type="sibTrans" cxnId="{9BD5BF27-CC8A-4847-8C6B-E37F0BB12037}">
      <dgm:prSet/>
      <dgm:spPr/>
      <dgm:t>
        <a:bodyPr/>
        <a:lstStyle/>
        <a:p>
          <a:endParaRPr kumimoji="1" lang="ja-JP" altLang="en-US"/>
        </a:p>
      </dgm:t>
    </dgm:pt>
    <dgm:pt modelId="{60AFB7F0-975B-4D38-870A-0C8414F59BCF}" type="pres">
      <dgm:prSet presAssocID="{2750765F-6B4B-42FF-900B-0762CE00CF6B}" presName="linear" presStyleCnt="0">
        <dgm:presLayoutVars>
          <dgm:animLvl val="lvl"/>
          <dgm:resizeHandles val="exact"/>
        </dgm:presLayoutVars>
      </dgm:prSet>
      <dgm:spPr/>
    </dgm:pt>
    <dgm:pt modelId="{DCF7168D-DB68-4019-AEDE-90D8349AFFAF}" type="pres">
      <dgm:prSet presAssocID="{73FB516C-DB9C-4C21-BC53-9B51E87B18A8}" presName="parentText" presStyleLbl="node1" presStyleIdx="0" presStyleCnt="2">
        <dgm:presLayoutVars>
          <dgm:chMax val="0"/>
          <dgm:bulletEnabled val="1"/>
        </dgm:presLayoutVars>
      </dgm:prSet>
      <dgm:spPr/>
    </dgm:pt>
    <dgm:pt modelId="{0767590C-2D23-4A1A-9012-826D59C118EE}" type="pres">
      <dgm:prSet presAssocID="{73FB516C-DB9C-4C21-BC53-9B51E87B18A8}" presName="childText" presStyleLbl="revTx" presStyleIdx="0" presStyleCnt="2">
        <dgm:presLayoutVars>
          <dgm:bulletEnabled val="1"/>
        </dgm:presLayoutVars>
      </dgm:prSet>
      <dgm:spPr/>
    </dgm:pt>
    <dgm:pt modelId="{15252672-1375-47EA-BB12-6A750863A217}" type="pres">
      <dgm:prSet presAssocID="{0BAEDF1F-5DDC-4DD1-804B-3AFF1EC02C7A}" presName="parentText" presStyleLbl="node1" presStyleIdx="1" presStyleCnt="2">
        <dgm:presLayoutVars>
          <dgm:chMax val="0"/>
          <dgm:bulletEnabled val="1"/>
        </dgm:presLayoutVars>
      </dgm:prSet>
      <dgm:spPr/>
    </dgm:pt>
    <dgm:pt modelId="{F5EFB98C-AFD3-4213-9011-CFEA79C03910}" type="pres">
      <dgm:prSet presAssocID="{0BAEDF1F-5DDC-4DD1-804B-3AFF1EC02C7A}" presName="childText" presStyleLbl="revTx" presStyleIdx="1" presStyleCnt="2">
        <dgm:presLayoutVars>
          <dgm:bulletEnabled val="1"/>
        </dgm:presLayoutVars>
      </dgm:prSet>
      <dgm:spPr/>
    </dgm:pt>
  </dgm:ptLst>
  <dgm:cxnLst>
    <dgm:cxn modelId="{7E6AA800-F0B4-4767-A5D2-14CE0A1AD758}" srcId="{73FB516C-DB9C-4C21-BC53-9B51E87B18A8}" destId="{480E5708-DC3E-4650-9FD9-0811AC7972A6}" srcOrd="0" destOrd="0" parTransId="{3ED8ECC0-EABE-4187-8BC6-E49603400009}" sibTransId="{810FCACC-9C98-406F-8687-054A7424E89C}"/>
    <dgm:cxn modelId="{9BD5BF27-CC8A-4847-8C6B-E37F0BB12037}" srcId="{0BAEDF1F-5DDC-4DD1-804B-3AFF1EC02C7A}" destId="{858313AE-F678-4CD2-868A-62EE9501F688}" srcOrd="0" destOrd="0" parTransId="{B1989062-548F-468B-9DDB-3A4CD00A5BAD}" sibTransId="{449AE97B-F5E8-4715-B2B1-222126462E37}"/>
    <dgm:cxn modelId="{7BA87363-CFF1-4778-9A4F-27146CBF5C7F}" type="presOf" srcId="{858313AE-F678-4CD2-868A-62EE9501F688}" destId="{F5EFB98C-AFD3-4213-9011-CFEA79C03910}" srcOrd="0" destOrd="0" presId="urn:microsoft.com/office/officeart/2005/8/layout/vList2"/>
    <dgm:cxn modelId="{FD969365-024E-494E-92EB-D13E0F25E3C8}" type="presOf" srcId="{2750765F-6B4B-42FF-900B-0762CE00CF6B}" destId="{60AFB7F0-975B-4D38-870A-0C8414F59BCF}" srcOrd="0" destOrd="0" presId="urn:microsoft.com/office/officeart/2005/8/layout/vList2"/>
    <dgm:cxn modelId="{4C7E6896-7953-4894-91AB-6B9E81F78BD9}" type="presOf" srcId="{73FB516C-DB9C-4C21-BC53-9B51E87B18A8}" destId="{DCF7168D-DB68-4019-AEDE-90D8349AFFAF}" srcOrd="0" destOrd="0" presId="urn:microsoft.com/office/officeart/2005/8/layout/vList2"/>
    <dgm:cxn modelId="{42DC64B3-8C78-4311-B939-EF01518073B3}" type="presOf" srcId="{0BAEDF1F-5DDC-4DD1-804B-3AFF1EC02C7A}" destId="{15252672-1375-47EA-BB12-6A750863A217}" srcOrd="0" destOrd="0" presId="urn:microsoft.com/office/officeart/2005/8/layout/vList2"/>
    <dgm:cxn modelId="{76A9F1B8-EEDB-4225-A2A6-8B91F143FAAD}" srcId="{2750765F-6B4B-42FF-900B-0762CE00CF6B}" destId="{0BAEDF1F-5DDC-4DD1-804B-3AFF1EC02C7A}" srcOrd="1" destOrd="0" parTransId="{E5536546-B514-41A1-BD44-F8B9BA944139}" sibTransId="{AAD697F4-1576-4444-B563-B395643DB3CF}"/>
    <dgm:cxn modelId="{CBB5DEF4-905F-4127-8812-7E54CD0855C5}" srcId="{2750765F-6B4B-42FF-900B-0762CE00CF6B}" destId="{73FB516C-DB9C-4C21-BC53-9B51E87B18A8}" srcOrd="0" destOrd="0" parTransId="{45C523B8-6944-46D6-9FB7-7E91EA67D831}" sibTransId="{27787591-5453-449C-9158-F86A0D0A702E}"/>
    <dgm:cxn modelId="{AAA0A3FA-FC0F-4DD5-BB5E-81217D588593}" type="presOf" srcId="{480E5708-DC3E-4650-9FD9-0811AC7972A6}" destId="{0767590C-2D23-4A1A-9012-826D59C118EE}" srcOrd="0" destOrd="0" presId="urn:microsoft.com/office/officeart/2005/8/layout/vList2"/>
    <dgm:cxn modelId="{B204B9BE-7538-4504-9254-6365B6EB9118}" type="presParOf" srcId="{60AFB7F0-975B-4D38-870A-0C8414F59BCF}" destId="{DCF7168D-DB68-4019-AEDE-90D8349AFFAF}" srcOrd="0" destOrd="0" presId="urn:microsoft.com/office/officeart/2005/8/layout/vList2"/>
    <dgm:cxn modelId="{1D81716D-1DC5-45ED-B4D9-C3A126024930}" type="presParOf" srcId="{60AFB7F0-975B-4D38-870A-0C8414F59BCF}" destId="{0767590C-2D23-4A1A-9012-826D59C118EE}" srcOrd="1" destOrd="0" presId="urn:microsoft.com/office/officeart/2005/8/layout/vList2"/>
    <dgm:cxn modelId="{3D34E564-AC6B-43D4-99D8-6EF1705F851B}" type="presParOf" srcId="{60AFB7F0-975B-4D38-870A-0C8414F59BCF}" destId="{15252672-1375-47EA-BB12-6A750863A217}" srcOrd="2" destOrd="0" presId="urn:microsoft.com/office/officeart/2005/8/layout/vList2"/>
    <dgm:cxn modelId="{201A56BE-7B24-4BE5-939A-530973AC5B14}" type="presParOf" srcId="{60AFB7F0-975B-4D38-870A-0C8414F59BCF}" destId="{F5EFB98C-AFD3-4213-9011-CFEA79C03910}" srcOrd="3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DCF7168D-DB68-4019-AEDE-90D8349AFFAF}">
      <dsp:nvSpPr>
        <dsp:cNvPr id="0" name=""/>
        <dsp:cNvSpPr/>
      </dsp:nvSpPr>
      <dsp:spPr>
        <a:xfrm>
          <a:off x="0" y="8377"/>
          <a:ext cx="7886700" cy="101790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4300" tIns="114300" rIns="114300" bIns="114300" numCol="1" spcCol="1270" anchor="ctr" anchorCtr="0">
          <a:noAutofit/>
        </a:bodyPr>
        <a:lstStyle/>
        <a:p>
          <a:pPr marL="0" lvl="0" indent="0" algn="l" defTabSz="1333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3000" kern="1200" dirty="0"/>
            <a:t>グランドキャニオン</a:t>
          </a:r>
        </a:p>
      </dsp:txBody>
      <dsp:txXfrm>
        <a:off x="49690" y="58067"/>
        <a:ext cx="7787320" cy="918520"/>
      </dsp:txXfrm>
    </dsp:sp>
    <dsp:sp modelId="{0767590C-2D23-4A1A-9012-826D59C118EE}">
      <dsp:nvSpPr>
        <dsp:cNvPr id="0" name=""/>
        <dsp:cNvSpPr/>
      </dsp:nvSpPr>
      <dsp:spPr>
        <a:xfrm>
          <a:off x="0" y="1026277"/>
          <a:ext cx="7886700" cy="605475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50403" tIns="38100" rIns="213360" bIns="38100" numCol="1" spcCol="1270" anchor="t" anchorCtr="0">
          <a:noAutofit/>
        </a:bodyPr>
        <a:lstStyle/>
        <a:p>
          <a:pPr marL="228600" lvl="1" indent="-228600" algn="l" defTabSz="102235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kumimoji="1" lang="ja-JP" altLang="en-US" sz="2300" kern="1200" dirty="0"/>
            <a:t>長い歳月が生んだ壮大なスケール</a:t>
          </a:r>
        </a:p>
      </dsp:txBody>
      <dsp:txXfrm>
        <a:off x="0" y="1026277"/>
        <a:ext cx="7886700" cy="605475"/>
      </dsp:txXfrm>
    </dsp:sp>
    <dsp:sp modelId="{15252672-1375-47EA-BB12-6A750863A217}">
      <dsp:nvSpPr>
        <dsp:cNvPr id="0" name=""/>
        <dsp:cNvSpPr/>
      </dsp:nvSpPr>
      <dsp:spPr>
        <a:xfrm>
          <a:off x="0" y="1631752"/>
          <a:ext cx="7886700" cy="101790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4300" tIns="114300" rIns="114300" bIns="114300" numCol="1" spcCol="1270" anchor="ctr" anchorCtr="0">
          <a:noAutofit/>
        </a:bodyPr>
        <a:lstStyle/>
        <a:p>
          <a:pPr marL="0" lvl="0" indent="0" algn="l" defTabSz="1333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3000" kern="1200" dirty="0"/>
            <a:t>レッドロックキャニオン</a:t>
          </a:r>
        </a:p>
      </dsp:txBody>
      <dsp:txXfrm>
        <a:off x="49690" y="1681442"/>
        <a:ext cx="7787320" cy="918520"/>
      </dsp:txXfrm>
    </dsp:sp>
    <dsp:sp modelId="{F5EFB98C-AFD3-4213-9011-CFEA79C03910}">
      <dsp:nvSpPr>
        <dsp:cNvPr id="0" name=""/>
        <dsp:cNvSpPr/>
      </dsp:nvSpPr>
      <dsp:spPr>
        <a:xfrm>
          <a:off x="0" y="2649652"/>
          <a:ext cx="7886700" cy="605475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50403" tIns="38100" rIns="213360" bIns="38100" numCol="1" spcCol="1270" anchor="t" anchorCtr="0">
          <a:noAutofit/>
        </a:bodyPr>
        <a:lstStyle/>
        <a:p>
          <a:pPr marL="228600" lvl="1" indent="-228600" algn="l" defTabSz="102235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kumimoji="1" lang="ja-JP" altLang="en-US" sz="2300" kern="1200" dirty="0"/>
            <a:t>自然が織りなす巨大な赤褐色の岩</a:t>
          </a:r>
        </a:p>
      </dsp:txBody>
      <dsp:txXfrm>
        <a:off x="0" y="2649652"/>
        <a:ext cx="7886700" cy="605475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>
            <a:extLst>
              <a:ext uri="{FF2B5EF4-FFF2-40B4-BE49-F238E27FC236}">
                <a16:creationId xmlns:a16="http://schemas.microsoft.com/office/drawing/2014/main" id="{728473CC-E66E-4FC9-8B52-16E1DFB75330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F7DD16C3-9A8D-42AB-955F-195FBFA659A3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1CF4BF9-47B6-4ED3-876F-E90BF3F96CDC}" type="datetimeFigureOut">
              <a:rPr kumimoji="1" lang="ja-JP" altLang="en-US" smtClean="0"/>
              <a:t>2022/3/1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15C571F4-E64B-4D3B-A0E6-0A4DBDDBE13C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D3179BCD-E3A3-4118-AF7E-8AE24FB61620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9A9806D-22B3-4DAC-8866-E20C8A3A9B8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44685950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1B5A5C8-0EA2-471E-95BD-84E1D9D0109B}" type="datetimeFigureOut">
              <a:rPr kumimoji="1" lang="ja-JP" altLang="en-US" smtClean="0"/>
              <a:t>2022/3/1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F9ECB82-BA9C-42D6-9F06-374B7D36ABC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593523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42417" y="2514601"/>
            <a:ext cx="6600451" cy="2262781"/>
          </a:xfrm>
        </p:spPr>
        <p:txBody>
          <a:bodyPr anchor="b">
            <a:normAutofit/>
          </a:bodyPr>
          <a:lstStyle>
            <a:lvl1pPr>
              <a:defRPr sz="405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42417" y="4777382"/>
            <a:ext cx="6600451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C34DC8-FF8F-4B3D-8059-F59E4B71E844}" type="datetime1">
              <a:rPr kumimoji="1" lang="ja-JP" altLang="en-US" smtClean="0"/>
              <a:t>2022/3/1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Welcome</a:t>
            </a:r>
            <a:endParaRPr kumimoji="1" lang="ja-JP" altLang="en-US"/>
          </a:p>
        </p:txBody>
      </p:sp>
      <p:sp>
        <p:nvSpPr>
          <p:cNvPr id="9" name="Freeform 8"/>
          <p:cNvSpPr/>
          <p:nvPr/>
        </p:nvSpPr>
        <p:spPr bwMode="auto">
          <a:xfrm>
            <a:off x="-31719" y="4321160"/>
            <a:ext cx="1395473" cy="781781"/>
          </a:xfrm>
          <a:custGeom>
            <a:avLst/>
            <a:gdLst/>
            <a:ahLst/>
            <a:cxnLst/>
            <a:rect l="l" t="t" r="r" b="b"/>
            <a:pathLst>
              <a:path w="8042" h="10000">
                <a:moveTo>
                  <a:pt x="5799" y="10000"/>
                </a:moveTo>
                <a:cubicBezTo>
                  <a:pt x="5880" y="10000"/>
                  <a:pt x="5934" y="9940"/>
                  <a:pt x="5961" y="9880"/>
                </a:cubicBezTo>
                <a:cubicBezTo>
                  <a:pt x="5961" y="9820"/>
                  <a:pt x="5988" y="9820"/>
                  <a:pt x="5988" y="9820"/>
                </a:cubicBezTo>
                <a:lnTo>
                  <a:pt x="8042" y="5260"/>
                </a:lnTo>
                <a:cubicBezTo>
                  <a:pt x="8096" y="5140"/>
                  <a:pt x="8096" y="4901"/>
                  <a:pt x="8042" y="4721"/>
                </a:cubicBezTo>
                <a:lnTo>
                  <a:pt x="5988" y="221"/>
                </a:lnTo>
                <a:cubicBezTo>
                  <a:pt x="5988" y="160"/>
                  <a:pt x="5961" y="160"/>
                  <a:pt x="5961" y="160"/>
                </a:cubicBezTo>
                <a:cubicBezTo>
                  <a:pt x="5934" y="101"/>
                  <a:pt x="5880" y="41"/>
                  <a:pt x="5799" y="41"/>
                </a:cubicBezTo>
                <a:lnTo>
                  <a:pt x="18" y="0"/>
                </a:lnTo>
                <a:cubicBezTo>
                  <a:pt x="12" y="3330"/>
                  <a:pt x="6" y="6661"/>
                  <a:pt x="0" y="9991"/>
                </a:cubicBezTo>
                <a:lnTo>
                  <a:pt x="5799" y="1000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23334" y="4529543"/>
            <a:ext cx="584978" cy="365125"/>
          </a:xfrm>
        </p:spPr>
        <p:txBody>
          <a:bodyPr/>
          <a:lstStyle/>
          <a:p>
            <a:fld id="{3070B868-344B-48F2-B845-5FC698F9356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78650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タイトルとキャプショ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2416" y="609600"/>
            <a:ext cx="6591985" cy="3117040"/>
          </a:xfrm>
        </p:spPr>
        <p:txBody>
          <a:bodyPr anchor="ctr">
            <a:normAutofit/>
          </a:bodyPr>
          <a:lstStyle>
            <a:lvl1pPr algn="l">
              <a:defRPr sz="36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942416" y="4354046"/>
            <a:ext cx="6591985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35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9BDE11-DC1C-4176-B84B-B584FA86C575}" type="datetime1">
              <a:rPr kumimoji="1" lang="ja-JP" altLang="en-US" smtClean="0"/>
              <a:t>2022/3/1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Welcome</a:t>
            </a:r>
            <a:endParaRPr kumimoji="1" lang="ja-JP" alt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59" y="3166529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11228" y="3244142"/>
            <a:ext cx="584978" cy="365125"/>
          </a:xfrm>
        </p:spPr>
        <p:txBody>
          <a:bodyPr/>
          <a:lstStyle/>
          <a:p>
            <a:fld id="{3070B868-344B-48F2-B845-5FC698F9356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426344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88124" y="609600"/>
            <a:ext cx="6109587" cy="2895600"/>
          </a:xfrm>
        </p:spPr>
        <p:txBody>
          <a:bodyPr anchor="ctr">
            <a:normAutofit/>
          </a:bodyPr>
          <a:lstStyle>
            <a:lvl1pPr algn="l">
              <a:defRPr sz="36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415972" y="3505200"/>
            <a:ext cx="5653888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342900" indent="0">
              <a:buFontTx/>
              <a:buNone/>
              <a:defRPr/>
            </a:lvl2pPr>
            <a:lvl3pPr marL="685800" indent="0">
              <a:buFontTx/>
              <a:buNone/>
              <a:defRPr/>
            </a:lvl3pPr>
            <a:lvl4pPr marL="1028700" indent="0">
              <a:buFontTx/>
              <a:buNone/>
              <a:defRPr/>
            </a:lvl4pPr>
            <a:lvl5pPr marL="13716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942416" y="4354046"/>
            <a:ext cx="6591985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35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CED0DF-E6B1-43E7-B92F-96C7C376170C}" type="datetime1">
              <a:rPr kumimoji="1" lang="ja-JP" altLang="en-US" smtClean="0"/>
              <a:t>2022/3/1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Welcome</a:t>
            </a:r>
            <a:endParaRPr kumimoji="1" lang="ja-JP" altLang="en-US"/>
          </a:p>
        </p:txBody>
      </p:sp>
      <p:sp>
        <p:nvSpPr>
          <p:cNvPr id="19" name="Freeform 11"/>
          <p:cNvSpPr/>
          <p:nvPr/>
        </p:nvSpPr>
        <p:spPr bwMode="auto">
          <a:xfrm flipV="1">
            <a:off x="59" y="3166529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11228" y="3244142"/>
            <a:ext cx="584978" cy="365125"/>
          </a:xfrm>
        </p:spPr>
        <p:txBody>
          <a:bodyPr/>
          <a:lstStyle/>
          <a:p>
            <a:fld id="{3070B868-344B-48F2-B845-5FC698F93561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14" name="TextBox 13"/>
          <p:cNvSpPr txBox="1"/>
          <p:nvPr/>
        </p:nvSpPr>
        <p:spPr>
          <a:xfrm>
            <a:off x="1808317" y="648005"/>
            <a:ext cx="457319" cy="584776"/>
          </a:xfrm>
          <a:prstGeom prst="rect">
            <a:avLst/>
          </a:prstGeom>
        </p:spPr>
        <p:txBody>
          <a:bodyPr vert="horz" lIns="68580" tIns="34290" rIns="68580" bIns="34290" rtlCol="0" anchor="ctr">
            <a:noAutofit/>
          </a:bodyPr>
          <a:lstStyle/>
          <a:p>
            <a:pPr lvl="0"/>
            <a:r>
              <a:rPr lang="en-US" sz="6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8169534" y="2905306"/>
            <a:ext cx="457319" cy="584776"/>
          </a:xfrm>
          <a:prstGeom prst="rect">
            <a:avLst/>
          </a:prstGeom>
        </p:spPr>
        <p:txBody>
          <a:bodyPr vert="horz" lIns="68580" tIns="34290" rIns="68580" bIns="34290" rtlCol="0" anchor="ctr">
            <a:noAutofit/>
          </a:bodyPr>
          <a:lstStyle/>
          <a:p>
            <a:pPr lvl="0"/>
            <a:r>
              <a:rPr lang="en-US" sz="6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41198897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2416" y="2438403"/>
            <a:ext cx="6591985" cy="2724845"/>
          </a:xfrm>
        </p:spPr>
        <p:txBody>
          <a:bodyPr anchor="b">
            <a:normAutofit/>
          </a:bodyPr>
          <a:lstStyle>
            <a:lvl1pPr algn="l">
              <a:defRPr sz="36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2416" y="5181600"/>
            <a:ext cx="6591985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C4B4A7-AD16-4AA6-9352-711B02C027A4}" type="datetime1">
              <a:rPr kumimoji="1" lang="ja-JP" altLang="en-US" smtClean="0"/>
              <a:t>2022/3/1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Welcome</a:t>
            </a:r>
            <a:endParaRPr kumimoji="1" lang="ja-JP" alt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59" y="4910662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11228" y="4983090"/>
            <a:ext cx="584978" cy="365125"/>
          </a:xfrm>
        </p:spPr>
        <p:txBody>
          <a:bodyPr/>
          <a:lstStyle/>
          <a:p>
            <a:fld id="{3070B868-344B-48F2-B845-5FC698F9356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0730438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付きの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Title 1"/>
          <p:cNvSpPr>
            <a:spLocks noGrp="1"/>
          </p:cNvSpPr>
          <p:nvPr>
            <p:ph type="title"/>
          </p:nvPr>
        </p:nvSpPr>
        <p:spPr>
          <a:xfrm>
            <a:off x="2188124" y="609600"/>
            <a:ext cx="6109587" cy="2895600"/>
          </a:xfrm>
        </p:spPr>
        <p:txBody>
          <a:bodyPr anchor="ctr">
            <a:normAutofit/>
          </a:bodyPr>
          <a:lstStyle>
            <a:lvl1pPr algn="l">
              <a:defRPr sz="36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942416" y="4343400"/>
            <a:ext cx="6688292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1800">
                <a:solidFill>
                  <a:schemeClr val="accent1"/>
                </a:solidFill>
              </a:defRPr>
            </a:lvl1pPr>
            <a:lvl2pPr marL="342900" indent="0">
              <a:buFontTx/>
              <a:buNone/>
              <a:defRPr/>
            </a:lvl2pPr>
            <a:lvl3pPr marL="685800" indent="0">
              <a:buFontTx/>
              <a:buNone/>
              <a:defRPr/>
            </a:lvl3pPr>
            <a:lvl4pPr marL="1028700" indent="0">
              <a:buFontTx/>
              <a:buNone/>
              <a:defRPr/>
            </a:lvl4pPr>
            <a:lvl5pPr marL="13716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2416" y="5181600"/>
            <a:ext cx="6688292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41C793-9BB8-4062-BA66-96F8D0E5CCB3}" type="datetime1">
              <a:rPr kumimoji="1" lang="ja-JP" altLang="en-US" smtClean="0"/>
              <a:t>2022/3/1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Welcome</a:t>
            </a:r>
            <a:endParaRPr kumimoji="1" lang="ja-JP" altLang="en-US"/>
          </a:p>
        </p:txBody>
      </p:sp>
      <p:sp>
        <p:nvSpPr>
          <p:cNvPr id="20" name="Freeform 11"/>
          <p:cNvSpPr/>
          <p:nvPr/>
        </p:nvSpPr>
        <p:spPr bwMode="auto">
          <a:xfrm flipV="1">
            <a:off x="59" y="4910662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11228" y="4983090"/>
            <a:ext cx="584978" cy="365125"/>
          </a:xfrm>
        </p:spPr>
        <p:txBody>
          <a:bodyPr/>
          <a:lstStyle/>
          <a:p>
            <a:fld id="{3070B868-344B-48F2-B845-5FC698F93561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11" name="TextBox 10"/>
          <p:cNvSpPr txBox="1"/>
          <p:nvPr/>
        </p:nvSpPr>
        <p:spPr>
          <a:xfrm>
            <a:off x="1808317" y="648005"/>
            <a:ext cx="457319" cy="584776"/>
          </a:xfrm>
          <a:prstGeom prst="rect">
            <a:avLst/>
          </a:prstGeom>
        </p:spPr>
        <p:txBody>
          <a:bodyPr vert="horz" lIns="68580" tIns="34290" rIns="68580" bIns="34290" rtlCol="0" anchor="ctr">
            <a:noAutofit/>
          </a:bodyPr>
          <a:lstStyle/>
          <a:p>
            <a:pPr lvl="0"/>
            <a:r>
              <a:rPr lang="en-US" sz="6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8169534" y="2905306"/>
            <a:ext cx="457319" cy="584776"/>
          </a:xfrm>
          <a:prstGeom prst="rect">
            <a:avLst/>
          </a:prstGeom>
        </p:spPr>
        <p:txBody>
          <a:bodyPr vert="horz" lIns="68580" tIns="34290" rIns="68580" bIns="34290" rtlCol="0" anchor="ctr">
            <a:noAutofit/>
          </a:bodyPr>
          <a:lstStyle/>
          <a:p>
            <a:pPr lvl="0"/>
            <a:r>
              <a:rPr lang="en-US" sz="6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4034634662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真または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2416" y="627407"/>
            <a:ext cx="6591984" cy="2880020"/>
          </a:xfrm>
        </p:spPr>
        <p:txBody>
          <a:bodyPr anchor="ctr">
            <a:normAutofit/>
          </a:bodyPr>
          <a:lstStyle>
            <a:lvl1pPr algn="l">
              <a:defRPr sz="36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942416" y="4343400"/>
            <a:ext cx="6591985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1800">
                <a:solidFill>
                  <a:schemeClr val="accent1"/>
                </a:solidFill>
              </a:defRPr>
            </a:lvl1pPr>
            <a:lvl2pPr marL="342900" indent="0">
              <a:buFontTx/>
              <a:buNone/>
              <a:defRPr/>
            </a:lvl2pPr>
            <a:lvl3pPr marL="685800" indent="0">
              <a:buFontTx/>
              <a:buNone/>
              <a:defRPr/>
            </a:lvl3pPr>
            <a:lvl4pPr marL="1028700" indent="0">
              <a:buFontTx/>
              <a:buNone/>
              <a:defRPr/>
            </a:lvl4pPr>
            <a:lvl5pPr marL="13716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2416" y="5181600"/>
            <a:ext cx="6591985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08E750-3012-4A90-9A5F-D74AE6A96AF4}" type="datetime1">
              <a:rPr kumimoji="1" lang="ja-JP" altLang="en-US" smtClean="0"/>
              <a:t>2022/3/1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Welcome</a:t>
            </a:r>
            <a:endParaRPr kumimoji="1" lang="ja-JP" alt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59" y="4910662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11228" y="4983090"/>
            <a:ext cx="584978" cy="365125"/>
          </a:xfrm>
        </p:spPr>
        <p:txBody>
          <a:bodyPr/>
          <a:lstStyle/>
          <a:p>
            <a:fld id="{3070B868-344B-48F2-B845-5FC698F9356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35790335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96D43B-2D18-429F-BF67-4764BB2D6533}" type="datetime1">
              <a:rPr kumimoji="1" lang="ja-JP" altLang="en-US" smtClean="0"/>
              <a:t>2022/3/1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Welcome</a:t>
            </a:r>
            <a:endParaRPr kumimoji="1" lang="ja-JP" alt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59" y="711194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0B868-344B-48F2-B845-5FC698F9356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75415980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78535" y="627408"/>
            <a:ext cx="1656132" cy="5283817"/>
          </a:xfrm>
        </p:spPr>
        <p:txBody>
          <a:bodyPr vert="eaVert" anchor="ctr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942416" y="627408"/>
            <a:ext cx="4716348" cy="528381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37687D-6E2B-475F-AC49-1A31646F9524}" type="datetime1">
              <a:rPr kumimoji="1" lang="ja-JP" altLang="en-US" smtClean="0"/>
              <a:t>2022/3/1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Welcome</a:t>
            </a:r>
            <a:endParaRPr kumimoji="1" lang="ja-JP" alt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59" y="711194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0B868-344B-48F2-B845-5FC698F9356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726943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bg>
      <p:bgPr>
        <a:gradFill flip="none" rotWithShape="1">
          <a:gsLst>
            <a:gs pos="0">
              <a:schemeClr val="accent3">
                <a:lumMod val="0"/>
                <a:lumOff val="100000"/>
              </a:schemeClr>
            </a:gs>
            <a:gs pos="35000">
              <a:schemeClr val="accent3">
                <a:lumMod val="0"/>
                <a:lumOff val="100000"/>
              </a:schemeClr>
            </a:gs>
            <a:gs pos="100000">
              <a:schemeClr val="accent3">
                <a:lumMod val="100000"/>
              </a:schemeClr>
            </a:gs>
          </a:gsLst>
          <a:path path="circle">
            <a:fillToRect l="50000" t="-80000" r="50000" b="18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5202" y="624110"/>
            <a:ext cx="6589199" cy="128089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942416" y="2133600"/>
            <a:ext cx="6591985" cy="377762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7668E-7BB9-4798-9455-D1C9B2710871}" type="datetime1">
              <a:rPr kumimoji="1" lang="ja-JP" altLang="en-US" smtClean="0"/>
              <a:t>2022/3/1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Welcome</a:t>
            </a:r>
            <a:endParaRPr kumimoji="1" lang="ja-JP" alt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59" y="711194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0B868-344B-48F2-B845-5FC698F9356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0243973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bg>
      <p:bgPr>
        <a:blipFill>
          <a:blip r:embed="rId2"/>
          <a:tile tx="0" ty="0" sx="100000" sy="100000" flip="none" algn="tl"/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2416" y="2074562"/>
            <a:ext cx="6591985" cy="1468800"/>
          </a:xfrm>
        </p:spPr>
        <p:txBody>
          <a:bodyPr anchor="b"/>
          <a:lstStyle>
            <a:lvl1pPr algn="l">
              <a:defRPr sz="30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942416" y="3581400"/>
            <a:ext cx="6591985" cy="860400"/>
          </a:xfrm>
        </p:spPr>
        <p:txBody>
          <a:bodyPr anchor="t"/>
          <a:lstStyle>
            <a:lvl1pPr marL="0" indent="0" algn="l">
              <a:buNone/>
              <a:defRPr sz="15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78A19B-A26B-489B-96DF-80D100212E10}" type="datetime1">
              <a:rPr kumimoji="1" lang="ja-JP" altLang="en-US" smtClean="0"/>
              <a:t>2022/3/1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Welcome</a:t>
            </a:r>
            <a:endParaRPr kumimoji="1" lang="ja-JP" alt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59" y="3166529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11228" y="3244142"/>
            <a:ext cx="584978" cy="365125"/>
          </a:xfrm>
        </p:spPr>
        <p:txBody>
          <a:bodyPr/>
          <a:lstStyle/>
          <a:p>
            <a:fld id="{3070B868-344B-48F2-B845-5FC698F9356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0972255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942417" y="2136708"/>
            <a:ext cx="3197531" cy="3767397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37308" y="2136708"/>
            <a:ext cx="3197093" cy="3767397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E869E4-DDB1-4E16-89EC-EDB8D3912EA4}" type="datetime1">
              <a:rPr kumimoji="1" lang="ja-JP" altLang="en-US" smtClean="0"/>
              <a:t>2022/3/1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Welcome</a:t>
            </a:r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59" y="711194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0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11228" y="787785"/>
            <a:ext cx="584978" cy="365125"/>
          </a:xfrm>
        </p:spPr>
        <p:txBody>
          <a:bodyPr/>
          <a:lstStyle/>
          <a:p>
            <a:fld id="{3070B868-344B-48F2-B845-5FC698F9356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981956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65352" y="2226626"/>
            <a:ext cx="2874596" cy="576262"/>
          </a:xfrm>
        </p:spPr>
        <p:txBody>
          <a:bodyPr anchor="b">
            <a:noAutofit/>
          </a:bodyPr>
          <a:lstStyle>
            <a:lvl1pPr marL="0" indent="0">
              <a:buNone/>
              <a:defRPr sz="1800" b="0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942415" y="2802890"/>
            <a:ext cx="3197532" cy="3105703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656155" y="2223398"/>
            <a:ext cx="2873239" cy="576262"/>
          </a:xfrm>
        </p:spPr>
        <p:txBody>
          <a:bodyPr anchor="b">
            <a:noAutofit/>
          </a:bodyPr>
          <a:lstStyle>
            <a:lvl1pPr marL="0" indent="0">
              <a:buNone/>
              <a:defRPr sz="1800" b="0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333716" y="2799662"/>
            <a:ext cx="3195680" cy="3105703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B244AB-BBB3-44DB-B308-C1495F81882A}" type="datetime1">
              <a:rPr kumimoji="1" lang="ja-JP" altLang="en-US" smtClean="0"/>
              <a:t>2022/3/1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Welcome</a:t>
            </a:r>
            <a:endParaRPr kumimoji="1" lang="ja-JP" alt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59" y="711194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2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11228" y="787785"/>
            <a:ext cx="584978" cy="365125"/>
          </a:xfrm>
        </p:spPr>
        <p:txBody>
          <a:bodyPr/>
          <a:lstStyle/>
          <a:p>
            <a:fld id="{3070B868-344B-48F2-B845-5FC698F9356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20079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5200" y="624110"/>
            <a:ext cx="6589200" cy="128089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8F0F74-A0E4-41DA-9A3B-F5EB9E63C083}" type="datetime1">
              <a:rPr kumimoji="1" lang="ja-JP" altLang="en-US" smtClean="0"/>
              <a:t>2022/3/1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Welcome</a:t>
            </a:r>
            <a:endParaRPr kumimoji="1" lang="ja-JP" alt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59" y="711194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0B868-344B-48F2-B845-5FC698F9356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894656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12339F-EA8A-42F3-8C84-489DE11712AF}" type="datetime1">
              <a:rPr kumimoji="1" lang="ja-JP" altLang="en-US" smtClean="0"/>
              <a:t>2022/3/1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Welcome</a:t>
            </a:r>
            <a:endParaRPr kumimoji="1" lang="ja-JP" altLang="en-US"/>
          </a:p>
        </p:txBody>
      </p:sp>
      <p:sp>
        <p:nvSpPr>
          <p:cNvPr id="6" name="Freeform 11"/>
          <p:cNvSpPr/>
          <p:nvPr/>
        </p:nvSpPr>
        <p:spPr bwMode="auto">
          <a:xfrm flipV="1">
            <a:off x="59" y="711194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0B868-344B-48F2-B845-5FC698F9356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0440661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2415" y="446088"/>
            <a:ext cx="2629584" cy="976312"/>
          </a:xfrm>
        </p:spPr>
        <p:txBody>
          <a:bodyPr anchor="b"/>
          <a:lstStyle>
            <a:lvl1pPr algn="l">
              <a:defRPr sz="15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43495" y="446091"/>
            <a:ext cx="3790906" cy="5414963"/>
          </a:xfrm>
        </p:spPr>
        <p:txBody>
          <a:bodyPr anchor="ctr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2415" y="1598613"/>
            <a:ext cx="2629584" cy="4262436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36168A-7E8F-44EF-AE2A-0493722C31E6}" type="datetime1">
              <a:rPr kumimoji="1" lang="ja-JP" altLang="en-US" smtClean="0"/>
              <a:t>2022/3/1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Welcome</a:t>
            </a:r>
            <a:endParaRPr kumimoji="1" lang="ja-JP" alt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59" y="711194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0B868-344B-48F2-B845-5FC698F9356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8555172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2416" y="4800600"/>
            <a:ext cx="6591985" cy="566738"/>
          </a:xfrm>
        </p:spPr>
        <p:txBody>
          <a:bodyPr anchor="b">
            <a:normAutofit/>
          </a:bodyPr>
          <a:lstStyle>
            <a:lvl1pPr algn="l">
              <a:defRPr sz="18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942416" y="634965"/>
            <a:ext cx="6591985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200"/>
            </a:lvl1pPr>
            <a:lvl2pPr marL="342900" indent="0">
              <a:buNone/>
              <a:defRPr sz="1200"/>
            </a:lvl2pPr>
            <a:lvl3pPr marL="685800" indent="0">
              <a:buNone/>
              <a:defRPr sz="1200"/>
            </a:lvl3pPr>
            <a:lvl4pPr marL="1028700" indent="0">
              <a:buNone/>
              <a:defRPr sz="1200"/>
            </a:lvl4pPr>
            <a:lvl5pPr marL="1371600" indent="0">
              <a:buNone/>
              <a:defRPr sz="1200"/>
            </a:lvl5pPr>
            <a:lvl6pPr marL="1714500" indent="0">
              <a:buNone/>
              <a:defRPr sz="1200"/>
            </a:lvl6pPr>
            <a:lvl7pPr marL="2057400" indent="0">
              <a:buNone/>
              <a:defRPr sz="1200"/>
            </a:lvl7pPr>
            <a:lvl8pPr marL="2400300" indent="0">
              <a:buNone/>
              <a:defRPr sz="1200"/>
            </a:lvl8pPr>
            <a:lvl9pPr marL="2743200" indent="0">
              <a:buNone/>
              <a:defRPr sz="12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2416" y="5367338"/>
            <a:ext cx="6591985" cy="493712"/>
          </a:xfrm>
        </p:spPr>
        <p:txBody>
          <a:bodyPr>
            <a:normAutofit/>
          </a:bodyPr>
          <a:lstStyle>
            <a:lvl1pPr marL="0" indent="0">
              <a:buNone/>
              <a:defRPr sz="90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70098C-F088-47A2-80BE-F5E0CEEAE8A5}" type="datetime1">
              <a:rPr kumimoji="1" lang="ja-JP" altLang="en-US" smtClean="0"/>
              <a:t>2022/3/1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Welcome</a:t>
            </a:r>
            <a:endParaRPr kumimoji="1" lang="ja-JP" alt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59" y="4910662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11228" y="4983090"/>
            <a:ext cx="584978" cy="365125"/>
          </a:xfrm>
        </p:spPr>
        <p:txBody>
          <a:bodyPr/>
          <a:lstStyle/>
          <a:p>
            <a:fld id="{3070B868-344B-48F2-B845-5FC698F9356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7136650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6" name="Group 35"/>
          <p:cNvGrpSpPr/>
          <p:nvPr/>
        </p:nvGrpSpPr>
        <p:grpSpPr>
          <a:xfrm>
            <a:off x="1" y="228600"/>
            <a:ext cx="1981200" cy="6638628"/>
            <a:chOff x="2487613" y="285750"/>
            <a:chExt cx="2428875" cy="5654676"/>
          </a:xfrm>
        </p:grpSpPr>
        <p:sp>
          <p:nvSpPr>
            <p:cNvPr id="37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8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9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40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41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42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43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44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45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46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47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48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49" name="Group 48"/>
          <p:cNvGrpSpPr/>
          <p:nvPr/>
        </p:nvGrpSpPr>
        <p:grpSpPr>
          <a:xfrm>
            <a:off x="20421" y="285"/>
            <a:ext cx="1952272" cy="6852968"/>
            <a:chOff x="6627813" y="195717"/>
            <a:chExt cx="1952625" cy="5678034"/>
          </a:xfrm>
        </p:grpSpPr>
        <p:sp>
          <p:nvSpPr>
            <p:cNvPr id="50" name="Freeform 27"/>
            <p:cNvSpPr/>
            <p:nvPr/>
          </p:nvSpPr>
          <p:spPr bwMode="auto">
            <a:xfrm>
              <a:off x="6627813" y="195717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51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52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53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54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55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56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57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58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59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60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61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62" name="Rectangle 61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945200" y="624110"/>
            <a:ext cx="6589200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942416" y="2133600"/>
            <a:ext cx="6591985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772400" y="6135091"/>
            <a:ext cx="766380" cy="37017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67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A007096-7658-425E-A37A-6602651C35EF}" type="datetime1">
              <a:rPr kumimoji="1" lang="ja-JP" altLang="en-US" smtClean="0"/>
              <a:t>2022/3/1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942415" y="6135811"/>
            <a:ext cx="571648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500" b="1" cap="none" spc="0">
                <a:ln w="6600">
                  <a:solidFill>
                    <a:schemeClr val="accent2"/>
                  </a:solidFill>
                  <a:prstDash val="solid"/>
                </a:ln>
                <a:solidFill>
                  <a:srgbClr val="FFFFFF"/>
                </a:solidFill>
                <a:effectLst>
                  <a:outerShdw dist="38100" dir="2700000" algn="tl" rotWithShape="0">
                    <a:schemeClr val="accent2"/>
                  </a:outerShdw>
                </a:effectLst>
              </a:defRPr>
            </a:lvl1pPr>
          </a:lstStyle>
          <a:p>
            <a:r>
              <a:rPr kumimoji="1" lang="en-US" altLang="ja-JP" sz="2000"/>
              <a:t>Welcome</a:t>
            </a:r>
            <a:endParaRPr kumimoji="1" lang="ja-JP" altLang="en-US" sz="2000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11228" y="787785"/>
            <a:ext cx="58497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500">
                <a:solidFill>
                  <a:srgbClr val="FEFFFF"/>
                </a:solidFill>
              </a:defRPr>
            </a:lvl1pPr>
          </a:lstStyle>
          <a:p>
            <a:fld id="{3070B868-344B-48F2-B845-5FC698F9356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5392758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  <p:sldLayoutId id="2147483684" r:id="rId12"/>
    <p:sldLayoutId id="2147483685" r:id="rId13"/>
    <p:sldLayoutId id="2147483686" r:id="rId14"/>
    <p:sldLayoutId id="2147483687" r:id="rId15"/>
    <p:sldLayoutId id="2147483688" r:id="rId16"/>
  </p:sldLayoutIdLst>
  <p:hf hdr="0" dt="0"/>
  <p:txStyles>
    <p:titleStyle>
      <a:lvl1pPr algn="l" defTabSz="342900" rtl="0" eaLnBrk="1" latinLnBrk="0" hangingPunct="1">
        <a:spcBef>
          <a:spcPct val="0"/>
        </a:spcBef>
        <a:buNone/>
        <a:defRPr kumimoji="1" sz="27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 kumimoji="1">
          <a:solidFill>
            <a:schemeClr val="tx2"/>
          </a:solidFill>
        </a:defRPr>
      </a:lvl2pPr>
      <a:lvl3pPr eaLnBrk="1" hangingPunct="1">
        <a:defRPr kumimoji="1">
          <a:solidFill>
            <a:schemeClr val="tx2"/>
          </a:solidFill>
        </a:defRPr>
      </a:lvl3pPr>
      <a:lvl4pPr eaLnBrk="1" hangingPunct="1">
        <a:defRPr kumimoji="1">
          <a:solidFill>
            <a:schemeClr val="tx2"/>
          </a:solidFill>
        </a:defRPr>
      </a:lvl4pPr>
      <a:lvl5pPr eaLnBrk="1" hangingPunct="1">
        <a:defRPr kumimoji="1">
          <a:solidFill>
            <a:schemeClr val="tx2"/>
          </a:solidFill>
        </a:defRPr>
      </a:lvl5pPr>
      <a:lvl6pPr eaLnBrk="1" hangingPunct="1">
        <a:defRPr kumimoji="1">
          <a:solidFill>
            <a:schemeClr val="tx2"/>
          </a:solidFill>
        </a:defRPr>
      </a:lvl6pPr>
      <a:lvl7pPr eaLnBrk="1" hangingPunct="1">
        <a:defRPr kumimoji="1">
          <a:solidFill>
            <a:schemeClr val="tx2"/>
          </a:solidFill>
        </a:defRPr>
      </a:lvl7pPr>
      <a:lvl8pPr eaLnBrk="1" hangingPunct="1">
        <a:defRPr kumimoji="1">
          <a:solidFill>
            <a:schemeClr val="tx2"/>
          </a:solidFill>
        </a:defRPr>
      </a:lvl8pPr>
      <a:lvl9pPr eaLnBrk="1" hangingPunct="1">
        <a:defRPr kumimoji="1">
          <a:solidFill>
            <a:schemeClr val="tx2"/>
          </a:solidFill>
        </a:defRPr>
      </a:lvl9pPr>
    </p:titleStyle>
    <p:bodyStyle>
      <a:lvl1pPr marL="257175" indent="-257175" algn="l" defTabSz="342900" rtl="0" eaLnBrk="1" latinLnBrk="0" hangingPunct="1">
        <a:spcBef>
          <a:spcPts val="75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35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557213" indent="-214313" algn="l" defTabSz="342900" rtl="0" eaLnBrk="1" latinLnBrk="0" hangingPunct="1">
        <a:spcBef>
          <a:spcPts val="75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857250" indent="-171450" algn="l" defTabSz="342900" rtl="0" eaLnBrk="1" latinLnBrk="0" hangingPunct="1">
        <a:spcBef>
          <a:spcPts val="75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05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200150" indent="-171450" algn="l" defTabSz="342900" rtl="0" eaLnBrk="1" latinLnBrk="0" hangingPunct="1">
        <a:spcBef>
          <a:spcPts val="75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9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1543050" indent="-171450" algn="l" defTabSz="342900" rtl="0" eaLnBrk="1" latinLnBrk="0" hangingPunct="1">
        <a:spcBef>
          <a:spcPts val="75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9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885950" indent="-171450" algn="l" defTabSz="342900" rtl="0" eaLnBrk="1" latinLnBrk="0" hangingPunct="1">
        <a:spcBef>
          <a:spcPts val="75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9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228850" indent="-171450" algn="l" defTabSz="342900" rtl="0" eaLnBrk="1" latinLnBrk="0" hangingPunct="1">
        <a:spcBef>
          <a:spcPts val="75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9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2571750" indent="-171450" algn="l" defTabSz="342900" rtl="0" eaLnBrk="1" latinLnBrk="0" hangingPunct="1">
        <a:spcBef>
          <a:spcPts val="75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9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2914650" indent="-171450" algn="l" defTabSz="342900" rtl="0" eaLnBrk="1" latinLnBrk="0" hangingPunct="1">
        <a:spcBef>
          <a:spcPts val="75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9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3429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3429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3429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3429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3429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3429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3429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3429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3429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 dirty="0"/>
              <a:t>アメリカ西海岸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altLang="ja-JP" sz="2800" dirty="0"/>
              <a:t>PP</a:t>
            </a:r>
            <a:r>
              <a:rPr lang="ja-JP" altLang="en-US" sz="2800" dirty="0"/>
              <a:t>旅行社</a:t>
            </a:r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19BCB8D7-5183-4E18-BDBA-6BAD2513F4E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0B868-344B-48F2-B845-5FC698F93561}" type="slidenum">
              <a:rPr kumimoji="1" lang="ja-JP" altLang="en-US" smtClean="0"/>
              <a:t>1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A8C6AE7-EDED-4BE5-8AB4-AA15DEAE1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Welcome</a:t>
            </a:r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6843896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大自然満喫コース</a:t>
            </a:r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124165884"/>
              </p:ext>
            </p:extLst>
          </p:nvPr>
        </p:nvGraphicFramePr>
        <p:xfrm>
          <a:off x="628650" y="2226469"/>
          <a:ext cx="7886700" cy="326350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3" name="スライド番号プレースホルダー 2">
            <a:extLst>
              <a:ext uri="{FF2B5EF4-FFF2-40B4-BE49-F238E27FC236}">
                <a16:creationId xmlns:a16="http://schemas.microsoft.com/office/drawing/2014/main" id="{7D31F09E-C107-4C29-9926-9668703CD56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0B868-344B-48F2-B845-5FC698F93561}" type="slidenum">
              <a:rPr kumimoji="1" lang="ja-JP" altLang="en-US" smtClean="0"/>
              <a:t>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710A7DDD-4EDF-4D87-B218-2DDB50A450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Welcome</a:t>
            </a:r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3231532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服装</a:t>
            </a:r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038515205"/>
              </p:ext>
            </p:extLst>
          </p:nvPr>
        </p:nvGraphicFramePr>
        <p:xfrm>
          <a:off x="628650" y="2226469"/>
          <a:ext cx="6760032" cy="5638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12667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12667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126672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126672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126672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126672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27813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/>
                        <a:t>1</a:t>
                      </a:r>
                      <a:r>
                        <a:rPr kumimoji="1" lang="ja-JP" altLang="en-US" sz="1400" dirty="0"/>
                        <a:t>月</a:t>
                      </a:r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/>
                        <a:t>2</a:t>
                      </a:r>
                      <a:r>
                        <a:rPr kumimoji="1" lang="ja-JP" altLang="en-US" sz="1400" dirty="0"/>
                        <a:t>月</a:t>
                      </a:r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/>
                        <a:t>3</a:t>
                      </a:r>
                      <a:r>
                        <a:rPr kumimoji="1" lang="ja-JP" altLang="en-US" sz="1400" dirty="0"/>
                        <a:t>月</a:t>
                      </a:r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/>
                        <a:t>4</a:t>
                      </a:r>
                      <a:r>
                        <a:rPr kumimoji="1" lang="ja-JP" altLang="en-US" sz="1400" dirty="0"/>
                        <a:t>月</a:t>
                      </a:r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/>
                        <a:t>5</a:t>
                      </a:r>
                      <a:r>
                        <a:rPr kumimoji="1" lang="ja-JP" altLang="en-US" sz="1400" dirty="0"/>
                        <a:t>月</a:t>
                      </a:r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/>
                        <a:t>6</a:t>
                      </a:r>
                      <a:r>
                        <a:rPr kumimoji="1" lang="ja-JP" altLang="en-US" sz="1400" dirty="0"/>
                        <a:t>月</a:t>
                      </a:r>
                    </a:p>
                  </a:txBody>
                  <a:tcPr marL="68580" marR="68580" marT="34290" marB="3429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78130">
                <a:tc>
                  <a:txBody>
                    <a:bodyPr/>
                    <a:lstStyle/>
                    <a:p>
                      <a:r>
                        <a:rPr kumimoji="1" lang="ja-JP" altLang="en-US" sz="1400" dirty="0"/>
                        <a:t>コート</a:t>
                      </a:r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r>
                        <a:rPr kumimoji="1" lang="ja-JP" altLang="en-US" sz="1400" dirty="0"/>
                        <a:t>コート</a:t>
                      </a:r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r>
                        <a:rPr kumimoji="1" lang="ja-JP" altLang="en-US" sz="1400" dirty="0"/>
                        <a:t>上着</a:t>
                      </a:r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r>
                        <a:rPr kumimoji="1" lang="ja-JP" altLang="en-US" sz="1400" dirty="0"/>
                        <a:t>上着</a:t>
                      </a:r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r>
                        <a:rPr kumimoji="1" lang="ja-JP" altLang="en-US" sz="1400" dirty="0"/>
                        <a:t>長袖</a:t>
                      </a:r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r>
                        <a:rPr kumimoji="1" lang="ja-JP" altLang="en-US" sz="1400" dirty="0"/>
                        <a:t>長袖</a:t>
                      </a:r>
                    </a:p>
                  </a:txBody>
                  <a:tcPr marL="68580" marR="68580" marT="34290" marB="34290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5" name="コンテンツ プレースホルダー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269615494"/>
              </p:ext>
            </p:extLst>
          </p:nvPr>
        </p:nvGraphicFramePr>
        <p:xfrm>
          <a:off x="628650" y="2998385"/>
          <a:ext cx="6760032" cy="5638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12667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12667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126672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126672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126672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126672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27813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/>
                        <a:t>7</a:t>
                      </a:r>
                      <a:r>
                        <a:rPr kumimoji="1" lang="ja-JP" altLang="en-US" sz="1400" dirty="0"/>
                        <a:t>月</a:t>
                      </a:r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/>
                        <a:t>8</a:t>
                      </a:r>
                      <a:r>
                        <a:rPr kumimoji="1" lang="ja-JP" altLang="en-US" sz="1400" dirty="0"/>
                        <a:t>月</a:t>
                      </a:r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/>
                        <a:t>9</a:t>
                      </a:r>
                      <a:r>
                        <a:rPr kumimoji="1" lang="ja-JP" altLang="en-US" sz="1400" dirty="0"/>
                        <a:t>月</a:t>
                      </a:r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/>
                        <a:t>10</a:t>
                      </a:r>
                      <a:r>
                        <a:rPr kumimoji="1" lang="ja-JP" altLang="en-US" sz="1400" dirty="0"/>
                        <a:t>月</a:t>
                      </a:r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/>
                        <a:t>11</a:t>
                      </a:r>
                      <a:r>
                        <a:rPr kumimoji="1" lang="ja-JP" altLang="en-US" sz="1400" dirty="0"/>
                        <a:t>月</a:t>
                      </a:r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/>
                        <a:t>12</a:t>
                      </a:r>
                      <a:r>
                        <a:rPr kumimoji="1" lang="ja-JP" altLang="en-US" sz="1400" dirty="0"/>
                        <a:t>月</a:t>
                      </a:r>
                    </a:p>
                  </a:txBody>
                  <a:tcPr marL="68580" marR="68580" marT="34290" marB="3429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7813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400" dirty="0"/>
                        <a:t>長袖</a:t>
                      </a:r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r>
                        <a:rPr kumimoji="1" lang="ja-JP" altLang="en-US" sz="1400" baseline="0" dirty="0"/>
                        <a:t>半袖</a:t>
                      </a:r>
                      <a:endParaRPr kumimoji="1" lang="en-US" altLang="ja-JP" sz="1400" baseline="0" dirty="0"/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r>
                        <a:rPr kumimoji="1" lang="ja-JP" altLang="en-US" sz="1400" dirty="0"/>
                        <a:t>半袖</a:t>
                      </a:r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r>
                        <a:rPr kumimoji="1" lang="ja-JP" altLang="en-US" sz="1400" dirty="0"/>
                        <a:t>上着</a:t>
                      </a:r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r>
                        <a:rPr kumimoji="1" lang="ja-JP" altLang="en-US" sz="1400" dirty="0"/>
                        <a:t>コート</a:t>
                      </a:r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r>
                        <a:rPr kumimoji="1" lang="ja-JP" altLang="en-US" sz="1400" dirty="0"/>
                        <a:t>コート</a:t>
                      </a:r>
                    </a:p>
                  </a:txBody>
                  <a:tcPr marL="68580" marR="68580" marT="34290" marB="34290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6" name="テキスト ボックス 5"/>
          <p:cNvSpPr txBox="1"/>
          <p:nvPr/>
        </p:nvSpPr>
        <p:spPr>
          <a:xfrm>
            <a:off x="732774" y="4145334"/>
            <a:ext cx="7326365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214313" indent="-214313">
              <a:buFont typeface="Arial" panose="020B0604020202020204" pitchFamily="34" charset="0"/>
              <a:buChar char="•"/>
            </a:pPr>
            <a:r>
              <a:rPr lang="ja-JP" altLang="en-US" dirty="0"/>
              <a:t>朝晩と日中の温度差が大きい</a:t>
            </a:r>
          </a:p>
          <a:p>
            <a:pPr marL="214313" indent="-214313">
              <a:buFont typeface="Arial" panose="020B0604020202020204" pitchFamily="34" charset="0"/>
              <a:buChar char="•"/>
            </a:pPr>
            <a:r>
              <a:rPr lang="ja-JP" altLang="en-US" dirty="0"/>
              <a:t>日の入りや日の出を鑑賞する場合は、ジャケットかセーターが必要</a:t>
            </a:r>
          </a:p>
          <a:p>
            <a:pPr marL="214313" indent="-214313">
              <a:buFont typeface="Arial" panose="020B0604020202020204" pitchFamily="34" charset="0"/>
              <a:buChar char="•"/>
            </a:pPr>
            <a:r>
              <a:rPr lang="ja-JP" altLang="en-US" dirty="0"/>
              <a:t>天候も変わりやすいため雨具の用意</a:t>
            </a:r>
          </a:p>
        </p:txBody>
      </p:sp>
      <p:sp>
        <p:nvSpPr>
          <p:cNvPr id="3" name="スライド番号プレースホルダー 2">
            <a:extLst>
              <a:ext uri="{FF2B5EF4-FFF2-40B4-BE49-F238E27FC236}">
                <a16:creationId xmlns:a16="http://schemas.microsoft.com/office/drawing/2014/main" id="{4CC90A73-3C0A-4B0B-9C3A-EE6C0BB0FC3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0B868-344B-48F2-B845-5FC698F93561}" type="slidenum">
              <a:rPr kumimoji="1" lang="ja-JP" altLang="en-US" smtClean="0"/>
              <a:t>3</a:t>
            </a:fld>
            <a:endParaRPr kumimoji="1" lang="ja-JP" altLang="en-US"/>
          </a:p>
        </p:txBody>
      </p:sp>
      <p:sp>
        <p:nvSpPr>
          <p:cNvPr id="7" name="フッター プレースホルダー 6">
            <a:extLst>
              <a:ext uri="{FF2B5EF4-FFF2-40B4-BE49-F238E27FC236}">
                <a16:creationId xmlns:a16="http://schemas.microsoft.com/office/drawing/2014/main" id="{D78A25CF-39E0-4718-97CF-60F182B1C8C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Welcome</a:t>
            </a:r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0094149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おみやげランキング</a:t>
            </a:r>
          </a:p>
        </p:txBody>
      </p:sp>
      <p:graphicFrame>
        <p:nvGraphicFramePr>
          <p:cNvPr id="6" name="グラフ 5"/>
          <p:cNvGraphicFramePr/>
          <p:nvPr>
            <p:extLst>
              <p:ext uri="{D42A27DB-BD31-4B8C-83A1-F6EECF244321}">
                <p14:modId xmlns:p14="http://schemas.microsoft.com/office/powerpoint/2010/main" val="2679288267"/>
              </p:ext>
            </p:extLst>
          </p:nvPr>
        </p:nvGraphicFramePr>
        <p:xfrm>
          <a:off x="1228727" y="1936752"/>
          <a:ext cx="6677024" cy="374967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3" name="スライド番号プレースホルダー 2">
            <a:extLst>
              <a:ext uri="{FF2B5EF4-FFF2-40B4-BE49-F238E27FC236}">
                <a16:creationId xmlns:a16="http://schemas.microsoft.com/office/drawing/2014/main" id="{E6E72A41-FC4A-48C2-A7DC-4ED38957BEB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0B868-344B-48F2-B845-5FC698F93561}" type="slidenum">
              <a:rPr kumimoji="1" lang="ja-JP" altLang="en-US" smtClean="0"/>
              <a:t>4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49B3ABB2-AF13-42E1-8C08-A9178799E6B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Welcome</a:t>
            </a:r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1534518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グランドキャニオン</a:t>
            </a:r>
          </a:p>
        </p:txBody>
      </p:sp>
      <p:sp>
        <p:nvSpPr>
          <p:cNvPr id="6" name="サブタイトル 5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ja-JP" altLang="en-US" dirty="0"/>
              <a:t>世界遺産のグランドキャニオン国立公園</a:t>
            </a:r>
            <a:endParaRPr kumimoji="1" lang="ja-JP" altLang="en-US" dirty="0"/>
          </a:p>
        </p:txBody>
      </p:sp>
      <p:sp>
        <p:nvSpPr>
          <p:cNvPr id="2" name="スライド番号プレースホルダー 1">
            <a:extLst>
              <a:ext uri="{FF2B5EF4-FFF2-40B4-BE49-F238E27FC236}">
                <a16:creationId xmlns:a16="http://schemas.microsoft.com/office/drawing/2014/main" id="{330A6B88-A72D-4267-917F-723DC1E3EC7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0B868-344B-48F2-B845-5FC698F93561}" type="slidenum">
              <a:rPr kumimoji="1" lang="ja-JP" altLang="en-US" smtClean="0"/>
              <a:t>5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555B69DE-54D6-4C93-8D4E-147794482FE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Welcome</a:t>
            </a:r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6218481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見どころ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ja-JP" altLang="en-US" dirty="0"/>
              <a:t>マーサポイント</a:t>
            </a:r>
          </a:p>
          <a:p>
            <a:pPr lvl="1"/>
            <a:r>
              <a:rPr lang="ja-JP" altLang="en-US" dirty="0"/>
              <a:t>グランド・キャニオンから昇る美しい日の出が見られる</a:t>
            </a:r>
          </a:p>
          <a:p>
            <a:r>
              <a:rPr lang="ja-JP" altLang="en-US" dirty="0"/>
              <a:t>ヤバパイポイント</a:t>
            </a:r>
          </a:p>
          <a:p>
            <a:pPr lvl="1"/>
            <a:r>
              <a:rPr lang="ja-JP" altLang="en-US" dirty="0"/>
              <a:t>渓谷を見下ろすことができる</a:t>
            </a:r>
          </a:p>
          <a:p>
            <a:pPr lvl="1"/>
            <a:r>
              <a:rPr lang="ja-JP" altLang="en-US" dirty="0"/>
              <a:t>日の入りを見る絶好のポイント</a:t>
            </a:r>
          </a:p>
          <a:p>
            <a:r>
              <a:rPr lang="ja-JP" altLang="en-US" dirty="0"/>
              <a:t>デザートビューポイント</a:t>
            </a:r>
          </a:p>
          <a:p>
            <a:pPr lvl="1"/>
            <a:r>
              <a:rPr lang="ja-JP" altLang="en-US" dirty="0"/>
              <a:t>先住民族の住居を模して作られたウォッチタワー</a:t>
            </a:r>
          </a:p>
          <a:p>
            <a:pPr lvl="1"/>
            <a:r>
              <a:rPr lang="ja-JP" altLang="en-US" dirty="0"/>
              <a:t>内部には壁画がある	</a:t>
            </a:r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643F6B7D-237C-4467-BE51-C8085B3E72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0B868-344B-48F2-B845-5FC698F93561}" type="slidenum">
              <a:rPr kumimoji="1" lang="ja-JP" altLang="en-US" smtClean="0"/>
              <a:t>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9C36467-1374-4491-A04F-D67C468792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Welcome</a:t>
            </a:r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884335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/>
            <a:r>
              <a:rPr lang="ja-JP" altLang="en-US" dirty="0"/>
              <a:t>レッドロックキャニオン</a:t>
            </a:r>
            <a:endParaRPr kumimoji="1" lang="ja-JP" altLang="en-US" dirty="0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ja-JP" altLang="en-US" dirty="0"/>
              <a:t>国立保護区ネバダ州立公園</a:t>
            </a:r>
            <a:endParaRPr kumimoji="1" lang="ja-JP" altLang="en-US" dirty="0"/>
          </a:p>
        </p:txBody>
      </p:sp>
      <p:sp>
        <p:nvSpPr>
          <p:cNvPr id="3" name="スライド番号プレースホルダー 2">
            <a:extLst>
              <a:ext uri="{FF2B5EF4-FFF2-40B4-BE49-F238E27FC236}">
                <a16:creationId xmlns:a16="http://schemas.microsoft.com/office/drawing/2014/main" id="{FCF142E0-5AFD-434F-955C-F82F12DC87F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0B868-344B-48F2-B845-5FC698F93561}" type="slidenum">
              <a:rPr kumimoji="1" lang="ja-JP" altLang="en-US" smtClean="0"/>
              <a:t>7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F239E082-E95E-4BBB-B446-42118752EF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Welcome</a:t>
            </a:r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7860255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見どころ</a:t>
            </a:r>
          </a:p>
        </p:txBody>
      </p:sp>
      <p:sp>
        <p:nvSpPr>
          <p:cNvPr id="5" name="コンテンツ プレースホルダー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ja-JP" altLang="en-US" dirty="0"/>
              <a:t>地殻変動により海底が隆起した赤い岩山</a:t>
            </a:r>
          </a:p>
          <a:p>
            <a:r>
              <a:rPr lang="ja-JP" altLang="en-US" dirty="0"/>
              <a:t>シーニック・ループ・ドライブ</a:t>
            </a:r>
          </a:p>
          <a:p>
            <a:pPr lvl="1"/>
            <a:r>
              <a:rPr lang="ja-JP" altLang="en-US" dirty="0"/>
              <a:t>サンドストーン石切り場</a:t>
            </a:r>
          </a:p>
          <a:p>
            <a:pPr lvl="1"/>
            <a:r>
              <a:rPr lang="ja-JP" altLang="en-US" dirty="0"/>
              <a:t>アイスボックスキャニオン</a:t>
            </a:r>
          </a:p>
          <a:p>
            <a:pPr lvl="1"/>
            <a:r>
              <a:rPr lang="ja-JP" altLang="en-US" dirty="0"/>
              <a:t>パインクリークキャニオン</a:t>
            </a:r>
          </a:p>
          <a:p>
            <a:r>
              <a:rPr lang="ja-JP" altLang="en-US" dirty="0"/>
              <a:t>ビジターセンター</a:t>
            </a:r>
          </a:p>
          <a:p>
            <a:pPr lvl="1"/>
            <a:r>
              <a:rPr lang="ja-JP" altLang="en-US" dirty="0"/>
              <a:t>ギフトショップ</a:t>
            </a:r>
          </a:p>
          <a:p>
            <a:pPr lvl="1"/>
            <a:r>
              <a:rPr lang="ja-JP" altLang="en-US"/>
              <a:t>先住インディアンの工芸品 </a:t>
            </a:r>
            <a:endParaRPr lang="ja-JP" altLang="en-US" dirty="0"/>
          </a:p>
          <a:p>
            <a:endParaRPr kumimoji="1" lang="ja-JP" altLang="en-US" dirty="0"/>
          </a:p>
        </p:txBody>
      </p:sp>
      <p:sp>
        <p:nvSpPr>
          <p:cNvPr id="2" name="スライド番号プレースホルダー 1">
            <a:extLst>
              <a:ext uri="{FF2B5EF4-FFF2-40B4-BE49-F238E27FC236}">
                <a16:creationId xmlns:a16="http://schemas.microsoft.com/office/drawing/2014/main" id="{1772710B-4772-401A-87BC-191ADA79976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0B868-344B-48F2-B845-5FC698F93561}" type="slidenum">
              <a:rPr kumimoji="1" lang="ja-JP" altLang="en-US" smtClean="0"/>
              <a:t>8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48155739-106D-4296-9E82-6C62C9DE89D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Welcome</a:t>
            </a:r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99322638"/>
      </p:ext>
    </p:extLst>
  </p:cSld>
  <p:clrMapOvr>
    <a:masterClrMapping/>
  </p:clrMapOvr>
</p:sld>
</file>

<file path=ppt/theme/theme1.xml><?xml version="1.0" encoding="utf-8"?>
<a:theme xmlns:a="http://schemas.openxmlformats.org/drawingml/2006/main" name="ウィスプ">
  <a:themeElements>
    <a:clrScheme name="赤">
      <a:dk1>
        <a:sysClr val="windowText" lastClr="000000"/>
      </a:dk1>
      <a:lt1>
        <a:sysClr val="window" lastClr="FFFFFF"/>
      </a:lt1>
      <a:dk2>
        <a:srgbClr val="323232"/>
      </a:dk2>
      <a:lt2>
        <a:srgbClr val="E5C243"/>
      </a:lt2>
      <a:accent1>
        <a:srgbClr val="A5300F"/>
      </a:accent1>
      <a:accent2>
        <a:srgbClr val="D55816"/>
      </a:accent2>
      <a:accent3>
        <a:srgbClr val="E19825"/>
      </a:accent3>
      <a:accent4>
        <a:srgbClr val="B19C7D"/>
      </a:accent4>
      <a:accent5>
        <a:srgbClr val="7F5F52"/>
      </a:accent5>
      <a:accent6>
        <a:srgbClr val="B27D49"/>
      </a:accent6>
      <a:hlink>
        <a:srgbClr val="6B9F25"/>
      </a:hlink>
      <a:folHlink>
        <a:srgbClr val="B26B02"/>
      </a:folHlink>
    </a:clrScheme>
    <a:fontScheme name="ウィスプ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ウィスプ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ようこそ" id="{834C5A0D-1149-4E1F-BC4E-2445181F5F2C}" vid="{0A598239-86E7-4376-A40E-B3D15685553B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199</TotalTime>
  <Words>195</Words>
  <Application>Microsoft Office PowerPoint</Application>
  <PresentationFormat>画面に合わせる (4:3)</PresentationFormat>
  <Paragraphs>74</Paragraphs>
  <Slides>8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8</vt:i4>
      </vt:variant>
    </vt:vector>
  </HeadingPairs>
  <TitlesOfParts>
    <vt:vector size="13" baseType="lpstr">
      <vt:lpstr>游ゴシック</vt:lpstr>
      <vt:lpstr>Arial</vt:lpstr>
      <vt:lpstr>Century Gothic</vt:lpstr>
      <vt:lpstr>Wingdings 3</vt:lpstr>
      <vt:lpstr>ウィスプ</vt:lpstr>
      <vt:lpstr>アメリカ西海岸</vt:lpstr>
      <vt:lpstr>大自然満喫コース</vt:lpstr>
      <vt:lpstr>服装</vt:lpstr>
      <vt:lpstr>おみやげランキング</vt:lpstr>
      <vt:lpstr>グランドキャニオン</vt:lpstr>
      <vt:lpstr>見どころ</vt:lpstr>
      <vt:lpstr>レッドロックキャニオン</vt:lpstr>
      <vt:lpstr>見どころ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アメリカツアー</dc:title>
  <dc:creator>01 User</dc:creator>
  <cp:lastModifiedBy>01 User</cp:lastModifiedBy>
  <cp:revision>20</cp:revision>
  <dcterms:created xsi:type="dcterms:W3CDTF">2015-11-22T02:00:45Z</dcterms:created>
  <dcterms:modified xsi:type="dcterms:W3CDTF">2022-03-01T13:24:50Z</dcterms:modified>
</cp:coreProperties>
</file>

<file path=docProps/thumbnail.jpeg>
</file>