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1" r:id="rId1"/>
  </p:sldMasterIdLst>
  <p:sldIdLst>
    <p:sldId id="256" r:id="rId2"/>
    <p:sldId id="257" r:id="rId3"/>
    <p:sldId id="258" r:id="rId4"/>
    <p:sldId id="268" r:id="rId5"/>
    <p:sldId id="264" r:id="rId6"/>
    <p:sldId id="259" r:id="rId7"/>
    <p:sldId id="265" r:id="rId8"/>
    <p:sldId id="266" r:id="rId9"/>
    <p:sldId id="267" r:id="rId10"/>
    <p:sldId id="263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58" d="100"/>
          <a:sy n="58" d="100"/>
        </p:scale>
        <p:origin x="108" y="1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925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2022/2/18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59697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2022/2/18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1680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2022/2/18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96536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2022/2/18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252641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2022/2/18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424250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2022/2/18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890593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2022/2/18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994511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66E4A-B80F-4730-B75B-820B022CF70C}" type="datetimeFigureOut">
              <a:rPr kumimoji="1" lang="ja-JP" altLang="en-US" smtClean="0"/>
              <a:t>2022/2/18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306F0-4D81-4D5F-AB01-ACFAE9CA89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3412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810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513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528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004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352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653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D3D6D5F8-EF55-4083-B286-0B93C7982D45}" type="datetimeFigureOut">
              <a:rPr kumimoji="1" lang="ja-JP" altLang="en-US" smtClean="0"/>
              <a:pPr algn="r"/>
              <a:t>2022/2/18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29762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6D5F8-EF55-4083-B286-0B93C7982D45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00F21-8BB3-4108-AA3E-9094320DDF58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30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D3D6D5F8-EF55-4083-B286-0B93C7982D45}" type="datetimeFigureOut">
              <a:rPr kumimoji="1" lang="ja-JP" altLang="en-US" smtClean="0"/>
              <a:pPr algn="r"/>
              <a:t>2022/2/18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 algn="ctr"/>
            <a:fld id="{BE900F21-8BB3-4108-AA3E-9094320DDF58}" type="slidenum">
              <a:rPr kumimoji="1" lang="ja-JP" altLang="en-US" smtClean="0"/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90204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  <p:sldLayoutId id="2147483983" r:id="rId12"/>
    <p:sldLayoutId id="2147483984" r:id="rId13"/>
    <p:sldLayoutId id="2147483985" r:id="rId14"/>
    <p:sldLayoutId id="2147483986" r:id="rId15"/>
    <p:sldLayoutId id="2147483987" r:id="rId16"/>
    <p:sldLayoutId id="2147483988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ペット産業に関する</a:t>
            </a:r>
            <a:br>
              <a:rPr lang="ja-JP" altLang="en-US" dirty="0"/>
            </a:br>
            <a:r>
              <a:rPr lang="ja-JP" altLang="en-US" dirty="0"/>
              <a:t>市場調査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body" idx="1"/>
          </p:nvPr>
        </p:nvSpPr>
        <p:spPr>
          <a:xfrm>
            <a:off x="5310182" y="4143380"/>
            <a:ext cx="5143536" cy="135732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70000"/>
              </a:lnSpc>
            </a:pPr>
            <a:r>
              <a:rPr lang="ja-JP" altLang="en-US" sz="2800" dirty="0"/>
              <a:t>株式会社　スペアミント企画</a:t>
            </a:r>
          </a:p>
          <a:p>
            <a:pPr>
              <a:lnSpc>
                <a:spcPct val="170000"/>
              </a:lnSpc>
            </a:pPr>
            <a:r>
              <a:rPr lang="ja-JP" altLang="en-US" sz="2800" dirty="0"/>
              <a:t>マーケティング事業部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33601" y="839790"/>
            <a:ext cx="6347713" cy="1320800"/>
          </a:xfrm>
        </p:spPr>
        <p:txBody>
          <a:bodyPr>
            <a:normAutofit/>
          </a:bodyPr>
          <a:lstStyle/>
          <a:p>
            <a:r>
              <a:rPr lang="ja-JP" altLang="en-US" sz="3200" dirty="0"/>
              <a:t>ご清聴ありがとうございました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アンケート調査の概要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959608" y="1857364"/>
            <a:ext cx="7498080" cy="4391036"/>
          </a:xfrm>
        </p:spPr>
        <p:txBody>
          <a:bodyPr>
            <a:normAutofit/>
          </a:bodyPr>
          <a:lstStyle/>
          <a:p>
            <a:r>
              <a:rPr kumimoji="1" lang="ja-JP" altLang="en-US" dirty="0"/>
              <a:t>対象</a:t>
            </a:r>
          </a:p>
          <a:p>
            <a:pPr lvl="1"/>
            <a:r>
              <a:rPr lang="en-US" altLang="ja-JP" dirty="0"/>
              <a:t>20</a:t>
            </a:r>
            <a:r>
              <a:rPr lang="ja-JP" altLang="en-US" dirty="0"/>
              <a:t>歳以上のペットを飼っている男女</a:t>
            </a:r>
          </a:p>
          <a:p>
            <a:r>
              <a:rPr kumimoji="1" lang="ja-JP" altLang="en-US" dirty="0"/>
              <a:t>期間</a:t>
            </a:r>
          </a:p>
          <a:p>
            <a:pPr lvl="1"/>
            <a:r>
              <a:rPr lang="en-US" dirty="0"/>
              <a:t>20</a:t>
            </a:r>
            <a:r>
              <a:rPr lang="en-US" altLang="ja-JP" dirty="0"/>
              <a:t>21</a:t>
            </a:r>
            <a:r>
              <a:rPr lang="ja-JP" altLang="en-US" dirty="0"/>
              <a:t>年</a:t>
            </a:r>
            <a:r>
              <a:rPr lang="en-US" altLang="ja-JP" dirty="0"/>
              <a:t>7</a:t>
            </a:r>
            <a:r>
              <a:rPr lang="ja-JP" altLang="en-US" dirty="0"/>
              <a:t>月から</a:t>
            </a:r>
            <a:r>
              <a:rPr lang="en-US" dirty="0"/>
              <a:t>20</a:t>
            </a:r>
            <a:r>
              <a:rPr lang="en-US" altLang="ja-JP" dirty="0"/>
              <a:t>21</a:t>
            </a:r>
            <a:r>
              <a:rPr lang="ja-JP" altLang="en-US" dirty="0"/>
              <a:t>年</a:t>
            </a:r>
            <a:r>
              <a:rPr lang="en-US" altLang="ja-JP"/>
              <a:t>10</a:t>
            </a:r>
            <a:r>
              <a:rPr lang="ja-JP" altLang="en-US"/>
              <a:t>月</a:t>
            </a:r>
            <a:endParaRPr kumimoji="1" lang="ja-JP" altLang="en-US" dirty="0"/>
          </a:p>
          <a:p>
            <a:r>
              <a:rPr lang="ja-JP" altLang="en-US" dirty="0"/>
              <a:t>方法</a:t>
            </a:r>
          </a:p>
          <a:p>
            <a:pPr lvl="1"/>
            <a:r>
              <a:rPr lang="ja-JP" altLang="en-US" dirty="0"/>
              <a:t>郵送、インターネット</a:t>
            </a:r>
          </a:p>
          <a:p>
            <a:r>
              <a:rPr kumimoji="1" lang="ja-JP" altLang="en-US" dirty="0"/>
              <a:t>記入方法</a:t>
            </a:r>
          </a:p>
          <a:p>
            <a:pPr lvl="1"/>
            <a:r>
              <a:rPr lang="ja-JP" altLang="en-US" dirty="0"/>
              <a:t>全</a:t>
            </a:r>
            <a:r>
              <a:rPr lang="en-US" altLang="ja-JP" dirty="0"/>
              <a:t>6</a:t>
            </a:r>
            <a:r>
              <a:rPr lang="ja-JP" altLang="en-US" dirty="0"/>
              <a:t>問、無記名</a:t>
            </a:r>
          </a:p>
          <a:p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回答者の年齢層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17E9B75-49A3-449F-9A79-EC759D91AC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回答者の</a:t>
            </a:r>
            <a:r>
              <a:rPr lang="ja-JP" altLang="en-US" dirty="0"/>
              <a:t>職業</a:t>
            </a:r>
            <a:endParaRPr kumimoji="1" lang="ja-JP" altLang="en-US" dirty="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CD89280-FD43-47B5-AD7D-CD8330DE49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8670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回答者の家族構成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3F7D763-48D3-4F90-B34F-5E203181D5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63236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調査内容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423592" y="2000240"/>
            <a:ext cx="3657600" cy="4187200"/>
          </a:xfrm>
        </p:spPr>
        <p:txBody>
          <a:bodyPr/>
          <a:lstStyle/>
          <a:p>
            <a:r>
              <a:rPr kumimoji="1" lang="ja-JP" altLang="en-US" dirty="0"/>
              <a:t>設問</a:t>
            </a:r>
            <a:r>
              <a:rPr kumimoji="1" lang="en-US" altLang="ja-JP" dirty="0"/>
              <a:t>1</a:t>
            </a:r>
            <a:endParaRPr kumimoji="1" lang="ja-JP" altLang="en-US" dirty="0"/>
          </a:p>
          <a:p>
            <a:pPr lvl="1"/>
            <a:r>
              <a:rPr lang="ja-JP" altLang="en-US" dirty="0"/>
              <a:t>ペットの種類</a:t>
            </a:r>
            <a:endParaRPr kumimoji="1" lang="ja-JP" altLang="en-US" dirty="0"/>
          </a:p>
          <a:p>
            <a:r>
              <a:rPr lang="ja-JP" altLang="en-US" dirty="0"/>
              <a:t>設問</a:t>
            </a:r>
            <a:r>
              <a:rPr lang="en-US" altLang="ja-JP" dirty="0"/>
              <a:t>2</a:t>
            </a:r>
            <a:endParaRPr lang="ja-JP" altLang="en-US" dirty="0"/>
          </a:p>
          <a:p>
            <a:pPr lvl="1"/>
            <a:r>
              <a:rPr lang="ja-JP" altLang="en-US" dirty="0"/>
              <a:t>ペットショップ</a:t>
            </a:r>
            <a:br>
              <a:rPr lang="en-US" altLang="ja-JP" dirty="0"/>
            </a:br>
            <a:r>
              <a:rPr lang="ja-JP" altLang="en-US" dirty="0"/>
              <a:t>利用率</a:t>
            </a:r>
          </a:p>
          <a:p>
            <a:pPr marL="342900" lvl="1" indent="-342900"/>
            <a:r>
              <a:rPr lang="ja-JP" altLang="en-US" dirty="0"/>
              <a:t>設問</a:t>
            </a:r>
            <a:r>
              <a:rPr lang="en-US" altLang="ja-JP" dirty="0"/>
              <a:t>3</a:t>
            </a:r>
            <a:r>
              <a:rPr lang="ja-JP" altLang="en-US" dirty="0"/>
              <a:t>利用したくないショップ</a:t>
            </a:r>
          </a:p>
          <a:p>
            <a:endParaRPr lang="ja-JP" altLang="en-US" dirty="0"/>
          </a:p>
          <a:p>
            <a:pPr lvl="1"/>
            <a:r>
              <a:rPr lang="ja-JP" altLang="en-US" dirty="0"/>
              <a:t>利用したくないショップ</a:t>
            </a:r>
          </a:p>
          <a:p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280064" y="2000240"/>
            <a:ext cx="3657600" cy="4115762"/>
          </a:xfrm>
        </p:spPr>
        <p:txBody>
          <a:bodyPr/>
          <a:lstStyle/>
          <a:p>
            <a:r>
              <a:rPr lang="ja-JP" altLang="en-US" dirty="0"/>
              <a:t>設問</a:t>
            </a:r>
            <a:r>
              <a:rPr lang="en-US" altLang="ja-JP" dirty="0"/>
              <a:t>4</a:t>
            </a:r>
            <a:endParaRPr lang="ja-JP" altLang="en-US" dirty="0"/>
          </a:p>
          <a:p>
            <a:pPr lvl="1"/>
            <a:r>
              <a:rPr lang="ja-JP" altLang="en-US" dirty="0"/>
              <a:t>利用したい</a:t>
            </a:r>
            <a:br>
              <a:rPr lang="en-US" altLang="ja-JP" dirty="0"/>
            </a:br>
            <a:r>
              <a:rPr lang="ja-JP" altLang="en-US" dirty="0"/>
              <a:t>ショップ</a:t>
            </a:r>
          </a:p>
          <a:p>
            <a:r>
              <a:rPr lang="ja-JP" altLang="en-US" dirty="0"/>
              <a:t>設問</a:t>
            </a:r>
            <a:r>
              <a:rPr lang="en-US" altLang="ja-JP" dirty="0"/>
              <a:t>5</a:t>
            </a:r>
            <a:endParaRPr lang="ja-JP" altLang="en-US" dirty="0"/>
          </a:p>
          <a:p>
            <a:pPr lvl="1"/>
            <a:r>
              <a:rPr lang="ja-JP" altLang="en-US" dirty="0"/>
              <a:t>施設の利用</a:t>
            </a:r>
          </a:p>
          <a:p>
            <a:pPr>
              <a:buNone/>
            </a:pPr>
            <a:endParaRPr kumimoji="1" lang="en-US" altLang="ja-JP" dirty="0"/>
          </a:p>
          <a:p>
            <a:pPr>
              <a:buNone/>
            </a:pPr>
            <a:r>
              <a:rPr lang="ja-JP" altLang="en-US" sz="2400" dirty="0"/>
              <a:t>詳細は</a:t>
            </a:r>
            <a:r>
              <a:rPr lang="en-US" altLang="ja-JP" sz="2400" dirty="0"/>
              <a:t>Excel</a:t>
            </a:r>
            <a:r>
              <a:rPr lang="ja-JP" altLang="en-US" sz="2400" dirty="0"/>
              <a:t>ファイルへ</a:t>
            </a:r>
          </a:p>
          <a:p>
            <a:pPr>
              <a:buNone/>
            </a:pPr>
            <a:endParaRPr kumimoji="1" lang="ja-JP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ペットショップに望むこと</a:t>
            </a:r>
            <a:br>
              <a:rPr lang="ja-JP" altLang="en-US"/>
            </a:br>
            <a:r>
              <a:rPr lang="ja-JP" altLang="en-US"/>
              <a:t>旅行・施設関連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ペットと泊まれる宿泊施設を紹介してほしい。</a:t>
            </a:r>
          </a:p>
          <a:p>
            <a:pPr lvl="1"/>
            <a:r>
              <a:rPr lang="ja-JP" altLang="en-US" dirty="0"/>
              <a:t>利用者の感想も知りたい</a:t>
            </a:r>
          </a:p>
          <a:p>
            <a:r>
              <a:rPr lang="ja-JP" altLang="en-US" dirty="0"/>
              <a:t>一緒に旅行に連れていく時のグッズがほしい。</a:t>
            </a:r>
          </a:p>
          <a:p>
            <a:pPr lvl="1"/>
            <a:r>
              <a:rPr lang="ja-JP" altLang="en-US" dirty="0"/>
              <a:t>かわいい足ふきマット</a:t>
            </a:r>
          </a:p>
          <a:p>
            <a:r>
              <a:rPr lang="ja-JP" altLang="en-US" dirty="0"/>
              <a:t>ペットと一緒に入れるレストランを作ってほしい。</a:t>
            </a:r>
          </a:p>
          <a:p>
            <a:pPr lvl="1"/>
            <a:r>
              <a:rPr lang="ja-JP" altLang="en-US" dirty="0"/>
              <a:t>ペット用メニューがある</a:t>
            </a:r>
          </a:p>
          <a:p>
            <a:r>
              <a:rPr lang="ja-JP" altLang="en-US" dirty="0"/>
              <a:t>ペットと遊べるコーナーを作ってほしい。</a:t>
            </a:r>
          </a:p>
          <a:p>
            <a:pPr lvl="1"/>
            <a:r>
              <a:rPr lang="ja-JP" altLang="en-US" dirty="0"/>
              <a:t>小鳥と遊べる個室</a:t>
            </a:r>
          </a:p>
          <a:p>
            <a:r>
              <a:rPr lang="ja-JP" altLang="en-US" dirty="0"/>
              <a:t>ペットの一時預かりをしてほしい。</a:t>
            </a:r>
          </a:p>
          <a:p>
            <a:pPr lvl="1"/>
            <a:r>
              <a:rPr lang="ja-JP" altLang="en-US" dirty="0"/>
              <a:t>トリミングなどサービス付き</a:t>
            </a:r>
          </a:p>
        </p:txBody>
      </p:sp>
    </p:spTree>
    <p:extLst>
      <p:ext uri="{BB962C8B-B14F-4D97-AF65-F5344CB8AC3E}">
        <p14:creationId xmlns:p14="http://schemas.microsoft.com/office/powerpoint/2010/main" val="2749263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ペットショップに望むこと</a:t>
            </a:r>
            <a:br>
              <a:rPr lang="ja-JP" altLang="en-US"/>
            </a:br>
            <a:r>
              <a:rPr lang="ja-JP" altLang="en-US"/>
              <a:t>商品関連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dirty="0"/>
              <a:t>インターネットから小物を購入したい。</a:t>
            </a:r>
          </a:p>
          <a:p>
            <a:pPr lvl="1"/>
            <a:r>
              <a:rPr lang="ja-JP" altLang="en-US" dirty="0"/>
              <a:t>画像を見ながら選べる</a:t>
            </a:r>
          </a:p>
          <a:p>
            <a:pPr lvl="0"/>
            <a:r>
              <a:rPr lang="ja-JP" altLang="en-US" dirty="0"/>
              <a:t>散歩グッズを豊富に扱ってほしい。</a:t>
            </a:r>
          </a:p>
          <a:p>
            <a:pPr lvl="1"/>
            <a:r>
              <a:rPr lang="ja-JP" altLang="en-US" dirty="0"/>
              <a:t>お揃いのウェア</a:t>
            </a:r>
          </a:p>
          <a:p>
            <a:pPr lvl="0"/>
            <a:r>
              <a:rPr lang="ja-JP" altLang="en-US" dirty="0"/>
              <a:t>飼育方法などが書かれた小冊子がほしい。</a:t>
            </a:r>
          </a:p>
          <a:p>
            <a:pPr lvl="1"/>
            <a:r>
              <a:rPr lang="ja-JP" altLang="en-US" dirty="0"/>
              <a:t>病気の予防や疾病時の対処方法</a:t>
            </a:r>
          </a:p>
          <a:p>
            <a:pPr lvl="0"/>
            <a:r>
              <a:rPr lang="ja-JP" altLang="en-US" dirty="0"/>
              <a:t>小動物の小物を充実してほしい。</a:t>
            </a:r>
          </a:p>
          <a:p>
            <a:pPr lvl="1"/>
            <a:r>
              <a:rPr lang="ja-JP" altLang="en-US" dirty="0"/>
              <a:t>インテリアとしても通用するケージ</a:t>
            </a:r>
          </a:p>
          <a:p>
            <a:pPr lvl="0"/>
            <a:r>
              <a:rPr lang="ja-JP" altLang="en-US" dirty="0"/>
              <a:t>ペットフードの種類を豊富に置いてほしい。</a:t>
            </a:r>
          </a:p>
          <a:p>
            <a:pPr lvl="1"/>
            <a:r>
              <a:rPr lang="ja-JP" altLang="en-US" dirty="0"/>
              <a:t>ペット用サプリメント</a:t>
            </a:r>
          </a:p>
        </p:txBody>
      </p:sp>
    </p:spTree>
    <p:extLst>
      <p:ext uri="{BB962C8B-B14F-4D97-AF65-F5344CB8AC3E}">
        <p14:creationId xmlns:p14="http://schemas.microsoft.com/office/powerpoint/2010/main" val="25878394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/>
              <a:t>ペットショップに望むこと</a:t>
            </a:r>
            <a:br>
              <a:rPr lang="ja-JP" altLang="en-US"/>
            </a:br>
            <a:r>
              <a:rPr lang="ja-JP" altLang="en-US"/>
              <a:t>相談窓口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ja-JP" altLang="en-US" dirty="0"/>
              <a:t>しつけ教室を開いてほしい。</a:t>
            </a:r>
          </a:p>
          <a:p>
            <a:pPr lvl="1"/>
            <a:r>
              <a:rPr lang="ja-JP" altLang="en-US" dirty="0"/>
              <a:t>トイレ、吼え癖などのコース別</a:t>
            </a:r>
          </a:p>
          <a:p>
            <a:pPr lvl="0"/>
            <a:r>
              <a:rPr lang="ja-JP" altLang="en-US" dirty="0"/>
              <a:t>獣医師を紹介してほしい。</a:t>
            </a:r>
          </a:p>
          <a:p>
            <a:pPr lvl="1"/>
            <a:r>
              <a:rPr lang="ja-JP" altLang="en-US" dirty="0"/>
              <a:t>実際にショップが世話になっている医師</a:t>
            </a:r>
          </a:p>
          <a:p>
            <a:pPr lvl="0"/>
            <a:r>
              <a:rPr lang="ja-JP" altLang="en-US" dirty="0"/>
              <a:t>小動物を購入するときに、ペットの誕生日が知りたい。</a:t>
            </a:r>
          </a:p>
          <a:p>
            <a:pPr lvl="1"/>
            <a:r>
              <a:rPr lang="ja-JP" altLang="en-US" dirty="0"/>
              <a:t>写真入りのバースデーカード</a:t>
            </a:r>
          </a:p>
          <a:p>
            <a:pPr lvl="0"/>
            <a:r>
              <a:rPr lang="ja-JP" altLang="en-US" dirty="0"/>
              <a:t>好きな餌を教えてほしい。</a:t>
            </a:r>
          </a:p>
          <a:p>
            <a:pPr lvl="1"/>
            <a:r>
              <a:rPr lang="ja-JP" altLang="en-US" dirty="0"/>
              <a:t>肉系、魚系など</a:t>
            </a:r>
          </a:p>
          <a:p>
            <a:pPr lvl="0"/>
            <a:r>
              <a:rPr lang="ja-JP" altLang="en-US" dirty="0"/>
              <a:t>しつけに関する相談ができるコーナーがあるとよい。</a:t>
            </a:r>
          </a:p>
          <a:p>
            <a:pPr lvl="1"/>
            <a:r>
              <a:rPr lang="ja-JP" altLang="en-US" dirty="0"/>
              <a:t>ペットの性格診断</a:t>
            </a:r>
          </a:p>
        </p:txBody>
      </p:sp>
    </p:spTree>
    <p:extLst>
      <p:ext uri="{BB962C8B-B14F-4D97-AF65-F5344CB8AC3E}">
        <p14:creationId xmlns:p14="http://schemas.microsoft.com/office/powerpoint/2010/main" val="1281374950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141</TotalTime>
  <Words>330</Words>
  <Application>Microsoft Office PowerPoint</Application>
  <PresentationFormat>ワイド画面</PresentationFormat>
  <Paragraphs>63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ファセット</vt:lpstr>
      <vt:lpstr>ペット産業に関する 市場調査</vt:lpstr>
      <vt:lpstr>アンケート調査の概要</vt:lpstr>
      <vt:lpstr>回答者の年齢層</vt:lpstr>
      <vt:lpstr>回答者の職業</vt:lpstr>
      <vt:lpstr>回答者の家族構成</vt:lpstr>
      <vt:lpstr>調査内容</vt:lpstr>
      <vt:lpstr>ペットショップに望むこと 旅行・施設関連</vt:lpstr>
      <vt:lpstr>ペットショップに望むこと 商品関連</vt:lpstr>
      <vt:lpstr>ペットショップに望むこと 相談窓口</vt:lpstr>
      <vt:lpstr>ご清聴ありがとうございました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ペット産業に関する アンケート調査結果</dc:title>
  <dc:creator>01 User</dc:creator>
  <cp:lastModifiedBy>01 User</cp:lastModifiedBy>
  <cp:revision>36</cp:revision>
  <dcterms:created xsi:type="dcterms:W3CDTF">2006-11-11T15:31:12Z</dcterms:created>
  <dcterms:modified xsi:type="dcterms:W3CDTF">2022-02-18T01:05:39Z</dcterms:modified>
</cp:coreProperties>
</file>