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8" r:id="rId1"/>
  </p:sldMasterIdLst>
  <p:notesMasterIdLst>
    <p:notesMasterId r:id="rId9"/>
  </p:notesMasterIdLst>
  <p:sldIdLst>
    <p:sldId id="257" r:id="rId2"/>
    <p:sldId id="258" r:id="rId3"/>
    <p:sldId id="259" r:id="rId4"/>
    <p:sldId id="272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01 User" initials="" lastIdx="0" clrIdx="0"/>
  <p:cmAuthor id="2" name="01 User" initials="0U" lastIdx="1" clrIdx="1">
    <p:extLst>
      <p:ext uri="{19B8F6BF-5375-455C-9EA6-DF929625EA0E}">
        <p15:presenceInfo xmlns:p15="http://schemas.microsoft.com/office/powerpoint/2012/main" userId="c4e29b27cad8313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7" autoAdjust="0"/>
    <p:restoredTop sz="90064" autoAdjust="0"/>
  </p:normalViewPr>
  <p:slideViewPr>
    <p:cSldViewPr snapToGrid="0">
      <p:cViewPr varScale="1">
        <p:scale>
          <a:sx n="71" d="100"/>
          <a:sy n="71" d="100"/>
        </p:scale>
        <p:origin x="4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8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F:\&#9632;&#26085;&#32076;_PowerPoint2016_&#12475;&#12511;&#12486;&#12461;\2016&#26032;&#12375;&#12356;&#12473;&#12521;&#12452;&#12489;\&#9733;&#21152;&#24037;&#29992;\&#12362;&#12415;&#12420;&#12370;&#12521;&#12531;&#12461;&#12531;&#12464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F:\&#9632;&#26085;&#32076;_PowerPoint2016_&#12475;&#12511;&#12486;&#12461;\2016&#26032;&#12375;&#12356;&#12473;&#12521;&#12452;&#12489;\&#9733;&#21152;&#24037;&#29992;\&#12362;&#12415;&#12420;&#12370;&#39135;&#12409;&#29289;&#12521;&#12531;&#12461;&#12531;&#12464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F:\&#9632;&#26085;&#32076;_PowerPoint2016_&#12475;&#12511;&#12486;&#12461;\2016&#26032;&#12375;&#12356;&#12473;&#12521;&#12452;&#12489;\&#9733;&#21152;&#24037;&#29992;\&#12495;&#12527;&#12452;&#26481;&#20140;&#12496;&#12522;&#27671;&#28201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F74-4F2A-A243-6A961CBCEFF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F74-4F2A-A243-6A961CBCEFF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F74-4F2A-A243-6A961CBCEFF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F74-4F2A-A243-6A961CBCEFF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5F74-4F2A-A243-6A961CBCEFF3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5F74-4F2A-A243-6A961CBCEFF3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5F74-4F2A-A243-6A961CBCEFF3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5F74-4F2A-A243-6A961CBCEFF3}"/>
              </c:ext>
            </c:extLst>
          </c:dPt>
          <c:cat>
            <c:strRef>
              <c:f>Sheet1!$A$4:$A$11</c:f>
              <c:strCache>
                <c:ptCount val="8"/>
                <c:pt idx="0">
                  <c:v>チョコレート</c:v>
                </c:pt>
                <c:pt idx="1">
                  <c:v>伝統工芸品</c:v>
                </c:pt>
                <c:pt idx="2">
                  <c:v>ポップコーン</c:v>
                </c:pt>
                <c:pt idx="3">
                  <c:v>マグカップ</c:v>
                </c:pt>
                <c:pt idx="4">
                  <c:v>ワイン</c:v>
                </c:pt>
                <c:pt idx="5">
                  <c:v>Tシャツ</c:v>
                </c:pt>
                <c:pt idx="6">
                  <c:v>エコバッグ</c:v>
                </c:pt>
                <c:pt idx="7">
                  <c:v>その他</c:v>
                </c:pt>
              </c:strCache>
            </c:strRef>
          </c:cat>
          <c:val>
            <c:numRef>
              <c:f>Sheet1!$E$4:$E$11</c:f>
              <c:numCache>
                <c:formatCode>General</c:formatCode>
                <c:ptCount val="8"/>
                <c:pt idx="0">
                  <c:v>181</c:v>
                </c:pt>
                <c:pt idx="1">
                  <c:v>160</c:v>
                </c:pt>
                <c:pt idx="2">
                  <c:v>153</c:v>
                </c:pt>
                <c:pt idx="3">
                  <c:v>106</c:v>
                </c:pt>
                <c:pt idx="4">
                  <c:v>104</c:v>
                </c:pt>
                <c:pt idx="5">
                  <c:v>74</c:v>
                </c:pt>
                <c:pt idx="6">
                  <c:v>37</c:v>
                </c:pt>
                <c:pt idx="7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5F74-4F2A-A243-6A961CBCEF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overlay val="0"/>
      <c:txPr>
        <a:bodyPr/>
        <a:lstStyle/>
        <a:p>
          <a:pPr>
            <a:defRPr sz="1800"/>
          </a:pPr>
          <a:endParaRPr lang="ja-JP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8D5-4E50-B7ED-7D21F258B6C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8D5-4E50-B7ED-7D21F258B6C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8D5-4E50-B7ED-7D21F258B6C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8D5-4E50-B7ED-7D21F258B6CA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78D5-4E50-B7ED-7D21F258B6CA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78D5-4E50-B7ED-7D21F258B6CA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78D5-4E50-B7ED-7D21F258B6CA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78D5-4E50-B7ED-7D21F258B6CA}"/>
              </c:ext>
            </c:extLst>
          </c:dPt>
          <c:cat>
            <c:strRef>
              <c:f>Sheet1!$A$16:$A$23</c:f>
              <c:strCache>
                <c:ptCount val="8"/>
                <c:pt idx="0">
                  <c:v>ナシ・ゴレン</c:v>
                </c:pt>
                <c:pt idx="1">
                  <c:v>ガドガド</c:v>
                </c:pt>
                <c:pt idx="2">
                  <c:v>ミー・ゴレン</c:v>
                </c:pt>
                <c:pt idx="3">
                  <c:v>サテ</c:v>
                </c:pt>
                <c:pt idx="4">
                  <c:v>イカン・バカール</c:v>
                </c:pt>
                <c:pt idx="5">
                  <c:v>ルンピア</c:v>
                </c:pt>
                <c:pt idx="6">
                  <c:v>ブブル</c:v>
                </c:pt>
                <c:pt idx="7">
                  <c:v>その他</c:v>
                </c:pt>
              </c:strCache>
            </c:strRef>
          </c:cat>
          <c:val>
            <c:numRef>
              <c:f>Sheet1!$B$16:$B$23</c:f>
              <c:numCache>
                <c:formatCode>General</c:formatCode>
                <c:ptCount val="8"/>
                <c:pt idx="0">
                  <c:v>250</c:v>
                </c:pt>
                <c:pt idx="1">
                  <c:v>198</c:v>
                </c:pt>
                <c:pt idx="2">
                  <c:v>175</c:v>
                </c:pt>
                <c:pt idx="3">
                  <c:v>98</c:v>
                </c:pt>
                <c:pt idx="4">
                  <c:v>70</c:v>
                </c:pt>
                <c:pt idx="5">
                  <c:v>65</c:v>
                </c:pt>
                <c:pt idx="6">
                  <c:v>52</c:v>
                </c:pt>
                <c:pt idx="7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78D5-4E50-B7ED-7D21F258B6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Sheet1!$A$10</c:f>
              <c:strCache>
                <c:ptCount val="1"/>
                <c:pt idx="0">
                  <c:v>東京最高気温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Sheet1!$B$9:$M$9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Sheet1!$B$10:$M$10</c:f>
              <c:numCache>
                <c:formatCode>General</c:formatCode>
                <c:ptCount val="12"/>
                <c:pt idx="0">
                  <c:v>9.6</c:v>
                </c:pt>
                <c:pt idx="1">
                  <c:v>10.4</c:v>
                </c:pt>
                <c:pt idx="2">
                  <c:v>13.6</c:v>
                </c:pt>
                <c:pt idx="3">
                  <c:v>19</c:v>
                </c:pt>
                <c:pt idx="4">
                  <c:v>22.9</c:v>
                </c:pt>
                <c:pt idx="5">
                  <c:v>25.5</c:v>
                </c:pt>
                <c:pt idx="6">
                  <c:v>29.2</c:v>
                </c:pt>
                <c:pt idx="7">
                  <c:v>30.8</c:v>
                </c:pt>
                <c:pt idx="8">
                  <c:v>26.9</c:v>
                </c:pt>
                <c:pt idx="9">
                  <c:v>21.5</c:v>
                </c:pt>
                <c:pt idx="10">
                  <c:v>16.3</c:v>
                </c:pt>
                <c:pt idx="11">
                  <c:v>11.9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BEC-4B97-97A0-B44EBFBCE071}"/>
            </c:ext>
          </c:extLst>
        </c:ser>
        <c:ser>
          <c:idx val="1"/>
          <c:order val="1"/>
          <c:tx>
            <c:strRef>
              <c:f>Sheet1!$A$11</c:f>
              <c:strCache>
                <c:ptCount val="1"/>
                <c:pt idx="0">
                  <c:v>東京最低気温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Sheet1!$B$9:$M$9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Sheet1!$B$11:$M$11</c:f>
              <c:numCache>
                <c:formatCode>General</c:formatCode>
                <c:ptCount val="12"/>
                <c:pt idx="0">
                  <c:v>0.9</c:v>
                </c:pt>
                <c:pt idx="1">
                  <c:v>1.7</c:v>
                </c:pt>
                <c:pt idx="2">
                  <c:v>4.4000000000000004</c:v>
                </c:pt>
                <c:pt idx="3">
                  <c:v>9.4</c:v>
                </c:pt>
                <c:pt idx="4">
                  <c:v>14</c:v>
                </c:pt>
                <c:pt idx="5">
                  <c:v>18</c:v>
                </c:pt>
                <c:pt idx="6">
                  <c:v>21.8</c:v>
                </c:pt>
                <c:pt idx="7">
                  <c:v>23</c:v>
                </c:pt>
                <c:pt idx="8">
                  <c:v>19.7</c:v>
                </c:pt>
                <c:pt idx="9">
                  <c:v>14.2</c:v>
                </c:pt>
                <c:pt idx="10">
                  <c:v>8.3000000000000007</c:v>
                </c:pt>
                <c:pt idx="11">
                  <c:v>3.5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BEC-4B97-97A0-B44EBFBCE071}"/>
            </c:ext>
          </c:extLst>
        </c:ser>
        <c:ser>
          <c:idx val="2"/>
          <c:order val="2"/>
          <c:tx>
            <c:strRef>
              <c:f>Sheet1!$A$33</c:f>
              <c:strCache>
                <c:ptCount val="1"/>
                <c:pt idx="0">
                  <c:v>バリ島最高気温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Sheet1!$B$9:$M$9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Sheet1!$B$33:$M$33</c:f>
              <c:numCache>
                <c:formatCode>General</c:formatCode>
                <c:ptCount val="12"/>
                <c:pt idx="0">
                  <c:v>33</c:v>
                </c:pt>
                <c:pt idx="1">
                  <c:v>33</c:v>
                </c:pt>
                <c:pt idx="2">
                  <c:v>34</c:v>
                </c:pt>
                <c:pt idx="3">
                  <c:v>33</c:v>
                </c:pt>
                <c:pt idx="4">
                  <c:v>33</c:v>
                </c:pt>
                <c:pt idx="5">
                  <c:v>31</c:v>
                </c:pt>
                <c:pt idx="6">
                  <c:v>32</c:v>
                </c:pt>
                <c:pt idx="7">
                  <c:v>32</c:v>
                </c:pt>
                <c:pt idx="8">
                  <c:v>33</c:v>
                </c:pt>
                <c:pt idx="9">
                  <c:v>34</c:v>
                </c:pt>
                <c:pt idx="10">
                  <c:v>34</c:v>
                </c:pt>
                <c:pt idx="11">
                  <c:v>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BEC-4B97-97A0-B44EBFBCE071}"/>
            </c:ext>
          </c:extLst>
        </c:ser>
        <c:ser>
          <c:idx val="3"/>
          <c:order val="3"/>
          <c:tx>
            <c:strRef>
              <c:f>Sheet1!$A$34</c:f>
              <c:strCache>
                <c:ptCount val="1"/>
                <c:pt idx="0">
                  <c:v>バリ島最低気温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Sheet1!$B$9:$M$9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Sheet1!$B$34:$M$34</c:f>
              <c:numCache>
                <c:formatCode>General</c:formatCode>
                <c:ptCount val="12"/>
                <c:pt idx="0">
                  <c:v>25</c:v>
                </c:pt>
                <c:pt idx="1">
                  <c:v>25</c:v>
                </c:pt>
                <c:pt idx="2">
                  <c:v>25</c:v>
                </c:pt>
                <c:pt idx="3">
                  <c:v>25</c:v>
                </c:pt>
                <c:pt idx="4">
                  <c:v>26</c:v>
                </c:pt>
                <c:pt idx="5">
                  <c:v>25</c:v>
                </c:pt>
                <c:pt idx="6">
                  <c:v>25</c:v>
                </c:pt>
                <c:pt idx="7">
                  <c:v>24</c:v>
                </c:pt>
                <c:pt idx="8">
                  <c:v>25</c:v>
                </c:pt>
                <c:pt idx="9">
                  <c:v>25</c:v>
                </c:pt>
                <c:pt idx="10">
                  <c:v>26</c:v>
                </c:pt>
                <c:pt idx="11">
                  <c:v>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2BEC-4B97-97A0-B44EBFBCE0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25547568"/>
        <c:axId val="625549136"/>
      </c:lineChart>
      <c:catAx>
        <c:axId val="625547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25549136"/>
        <c:crosses val="autoZero"/>
        <c:auto val="1"/>
        <c:lblAlgn val="ctr"/>
        <c:lblOffset val="100"/>
        <c:noMultiLvlLbl val="0"/>
      </c:catAx>
      <c:valAx>
        <c:axId val="6255491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255475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63DDDB-F305-4069-8E00-0EE6A2B90CB4}" type="doc">
      <dgm:prSet loTypeId="urn:microsoft.com/office/officeart/2005/8/layout/h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4BB666E9-AC26-41AB-98CA-D703F4D5EA3C}">
      <dgm:prSet phldrT="[テキスト]" custT="1"/>
      <dgm:spPr/>
      <dgm:t>
        <a:bodyPr/>
        <a:lstStyle/>
        <a:p>
          <a:r>
            <a:rPr kumimoji="1" lang="ja-JP" altLang="en-US" sz="3200" dirty="0" smtClean="0"/>
            <a:t>ハワイ</a:t>
          </a:r>
          <a:endParaRPr kumimoji="1" lang="ja-JP" altLang="en-US" sz="3200" dirty="0"/>
        </a:p>
      </dgm:t>
    </dgm:pt>
    <dgm:pt modelId="{5BAAB90F-6AFF-4B8F-9744-406D8D461892}" type="parTrans" cxnId="{D51008C7-082A-42C5-9FDA-F9BB8A847E2E}">
      <dgm:prSet/>
      <dgm:spPr/>
      <dgm:t>
        <a:bodyPr/>
        <a:lstStyle/>
        <a:p>
          <a:endParaRPr kumimoji="1" lang="ja-JP" altLang="en-US"/>
        </a:p>
      </dgm:t>
    </dgm:pt>
    <dgm:pt modelId="{9B12FF7E-2CCF-4F67-BC51-B90861EE61CC}" type="sibTrans" cxnId="{D51008C7-082A-42C5-9FDA-F9BB8A847E2E}">
      <dgm:prSet/>
      <dgm:spPr/>
      <dgm:t>
        <a:bodyPr/>
        <a:lstStyle/>
        <a:p>
          <a:endParaRPr kumimoji="1" lang="ja-JP" altLang="en-US"/>
        </a:p>
      </dgm:t>
    </dgm:pt>
    <dgm:pt modelId="{108E9935-9045-488A-B947-81AC183EF87D}">
      <dgm:prSet phldrT="[テキスト]"/>
      <dgm:spPr/>
      <dgm:t>
        <a:bodyPr/>
        <a:lstStyle/>
        <a:p>
          <a:r>
            <a:rPr kumimoji="1" lang="ja-JP" altLang="en-US" dirty="0" smtClean="0"/>
            <a:t>雄大な自然</a:t>
          </a:r>
          <a:endParaRPr kumimoji="1" lang="ja-JP" altLang="en-US" dirty="0"/>
        </a:p>
      </dgm:t>
    </dgm:pt>
    <dgm:pt modelId="{972C6F65-CFD6-4A91-8E88-09BA7D19244D}" type="parTrans" cxnId="{A1891B2F-9C36-4D52-98AA-494BC49659CE}">
      <dgm:prSet/>
      <dgm:spPr/>
      <dgm:t>
        <a:bodyPr/>
        <a:lstStyle/>
        <a:p>
          <a:endParaRPr kumimoji="1" lang="ja-JP" altLang="en-US"/>
        </a:p>
      </dgm:t>
    </dgm:pt>
    <dgm:pt modelId="{2669BDEE-F984-4A34-84C4-BF8BB8E2D50A}" type="sibTrans" cxnId="{A1891B2F-9C36-4D52-98AA-494BC49659CE}">
      <dgm:prSet/>
      <dgm:spPr/>
      <dgm:t>
        <a:bodyPr/>
        <a:lstStyle/>
        <a:p>
          <a:endParaRPr kumimoji="1" lang="ja-JP" altLang="en-US"/>
        </a:p>
      </dgm:t>
    </dgm:pt>
    <dgm:pt modelId="{6B5BCF8B-0201-4DC7-94A3-7F1D563D52BE}">
      <dgm:prSet phldrT="[テキスト]"/>
      <dgm:spPr/>
      <dgm:t>
        <a:bodyPr/>
        <a:lstStyle/>
        <a:p>
          <a:r>
            <a:rPr kumimoji="1" lang="ja-JP" altLang="en-US" dirty="0" smtClean="0"/>
            <a:t>ショップ</a:t>
          </a:r>
          <a:endParaRPr kumimoji="1" lang="ja-JP" altLang="en-US" dirty="0"/>
        </a:p>
      </dgm:t>
    </dgm:pt>
    <dgm:pt modelId="{20E1F8BD-3CDD-4A8E-A519-0927D41A0F3C}" type="parTrans" cxnId="{727F5624-E12B-4A29-A379-CBA8B2C1F95D}">
      <dgm:prSet/>
      <dgm:spPr/>
      <dgm:t>
        <a:bodyPr/>
        <a:lstStyle/>
        <a:p>
          <a:endParaRPr kumimoji="1" lang="ja-JP" altLang="en-US"/>
        </a:p>
      </dgm:t>
    </dgm:pt>
    <dgm:pt modelId="{5D46ACBD-B142-49A5-8954-0E1AA44F6816}" type="sibTrans" cxnId="{727F5624-E12B-4A29-A379-CBA8B2C1F95D}">
      <dgm:prSet/>
      <dgm:spPr/>
      <dgm:t>
        <a:bodyPr/>
        <a:lstStyle/>
        <a:p>
          <a:endParaRPr kumimoji="1" lang="ja-JP" altLang="en-US"/>
        </a:p>
      </dgm:t>
    </dgm:pt>
    <dgm:pt modelId="{373E7AE2-4EF2-40FF-95A7-3D5990BCDF81}">
      <dgm:prSet phldrT="[テキスト]" custT="1"/>
      <dgm:spPr/>
      <dgm:t>
        <a:bodyPr/>
        <a:lstStyle/>
        <a:p>
          <a:r>
            <a:rPr kumimoji="1" lang="ja-JP" altLang="en-US" sz="3200" dirty="0" smtClean="0"/>
            <a:t>バリ島</a:t>
          </a:r>
          <a:endParaRPr kumimoji="1" lang="ja-JP" altLang="en-US" sz="3200" dirty="0"/>
        </a:p>
      </dgm:t>
    </dgm:pt>
    <dgm:pt modelId="{C60471FE-7B8C-4945-9ACC-292D38807B02}" type="parTrans" cxnId="{8B47396F-DD9E-4260-9ECC-9B9FBAC20E74}">
      <dgm:prSet/>
      <dgm:spPr/>
      <dgm:t>
        <a:bodyPr/>
        <a:lstStyle/>
        <a:p>
          <a:endParaRPr kumimoji="1" lang="ja-JP" altLang="en-US"/>
        </a:p>
      </dgm:t>
    </dgm:pt>
    <dgm:pt modelId="{81DC39EC-0466-4B8E-9066-33010067B989}" type="sibTrans" cxnId="{8B47396F-DD9E-4260-9ECC-9B9FBAC20E74}">
      <dgm:prSet/>
      <dgm:spPr/>
      <dgm:t>
        <a:bodyPr/>
        <a:lstStyle/>
        <a:p>
          <a:endParaRPr kumimoji="1" lang="ja-JP" altLang="en-US"/>
        </a:p>
      </dgm:t>
    </dgm:pt>
    <dgm:pt modelId="{37810CE4-3761-411F-92C2-7469D375391F}">
      <dgm:prSet phldrT="[テキスト]"/>
      <dgm:spPr/>
      <dgm:t>
        <a:bodyPr/>
        <a:lstStyle/>
        <a:p>
          <a:r>
            <a:rPr kumimoji="1" lang="ja-JP" altLang="en-US" dirty="0" smtClean="0"/>
            <a:t>民族舞踊</a:t>
          </a:r>
          <a:endParaRPr kumimoji="1" lang="ja-JP" altLang="en-US" dirty="0"/>
        </a:p>
      </dgm:t>
    </dgm:pt>
    <dgm:pt modelId="{EEDDC106-2F70-4CF2-A5C8-CC57B72A35D4}" type="parTrans" cxnId="{CD805444-7D4B-42A8-86DD-8C48F4412BE7}">
      <dgm:prSet/>
      <dgm:spPr/>
      <dgm:t>
        <a:bodyPr/>
        <a:lstStyle/>
        <a:p>
          <a:endParaRPr kumimoji="1" lang="ja-JP" altLang="en-US"/>
        </a:p>
      </dgm:t>
    </dgm:pt>
    <dgm:pt modelId="{DDFDB966-C4C0-49B4-B257-6723A69FCA09}" type="sibTrans" cxnId="{CD805444-7D4B-42A8-86DD-8C48F4412BE7}">
      <dgm:prSet/>
      <dgm:spPr/>
      <dgm:t>
        <a:bodyPr/>
        <a:lstStyle/>
        <a:p>
          <a:endParaRPr kumimoji="1" lang="ja-JP" altLang="en-US"/>
        </a:p>
      </dgm:t>
    </dgm:pt>
    <dgm:pt modelId="{28C8517F-BD60-439C-9A5B-72664DC6DDF4}">
      <dgm:prSet phldrT="[テキスト]"/>
      <dgm:spPr/>
      <dgm:t>
        <a:bodyPr/>
        <a:lstStyle/>
        <a:p>
          <a:r>
            <a:rPr kumimoji="1" lang="ja-JP" altLang="en-US" dirty="0" smtClean="0"/>
            <a:t>工芸品</a:t>
          </a:r>
          <a:endParaRPr kumimoji="1" lang="ja-JP" altLang="en-US" dirty="0"/>
        </a:p>
      </dgm:t>
    </dgm:pt>
    <dgm:pt modelId="{5A5579C9-73B5-4D68-81C3-0F689FCF8DE7}" type="parTrans" cxnId="{E4035A09-B950-4495-A990-FCD5C5C364B1}">
      <dgm:prSet/>
      <dgm:spPr/>
      <dgm:t>
        <a:bodyPr/>
        <a:lstStyle/>
        <a:p>
          <a:endParaRPr kumimoji="1" lang="ja-JP" altLang="en-US"/>
        </a:p>
      </dgm:t>
    </dgm:pt>
    <dgm:pt modelId="{676F9F20-DA06-4874-B53F-E0BE8715F37F}" type="sibTrans" cxnId="{E4035A09-B950-4495-A990-FCD5C5C364B1}">
      <dgm:prSet/>
      <dgm:spPr/>
      <dgm:t>
        <a:bodyPr/>
        <a:lstStyle/>
        <a:p>
          <a:endParaRPr kumimoji="1" lang="ja-JP" altLang="en-US"/>
        </a:p>
      </dgm:t>
    </dgm:pt>
    <dgm:pt modelId="{32C77E53-D19C-4AE1-9140-E27A77412807}">
      <dgm:prSet phldrT="[テキスト]"/>
      <dgm:spPr/>
      <dgm:t>
        <a:bodyPr/>
        <a:lstStyle/>
        <a:p>
          <a:r>
            <a:rPr kumimoji="1" lang="ja-JP" altLang="en-US" dirty="0" smtClean="0"/>
            <a:t>エステ</a:t>
          </a:r>
          <a:endParaRPr kumimoji="1" lang="ja-JP" altLang="en-US" dirty="0"/>
        </a:p>
      </dgm:t>
    </dgm:pt>
    <dgm:pt modelId="{C36599AD-6C7C-4398-A601-F6F848B454F0}" type="parTrans" cxnId="{2E13D06B-A896-4FBD-80E3-9DAD8F06D6DB}">
      <dgm:prSet/>
      <dgm:spPr/>
      <dgm:t>
        <a:bodyPr/>
        <a:lstStyle/>
        <a:p>
          <a:endParaRPr kumimoji="1" lang="ja-JP" altLang="en-US"/>
        </a:p>
      </dgm:t>
    </dgm:pt>
    <dgm:pt modelId="{027FD667-B59B-4A94-A8F7-98BAC37C3375}" type="sibTrans" cxnId="{2E13D06B-A896-4FBD-80E3-9DAD8F06D6DB}">
      <dgm:prSet/>
      <dgm:spPr/>
      <dgm:t>
        <a:bodyPr/>
        <a:lstStyle/>
        <a:p>
          <a:endParaRPr kumimoji="1" lang="ja-JP" altLang="en-US"/>
        </a:p>
      </dgm:t>
    </dgm:pt>
    <dgm:pt modelId="{8F4A3966-D24B-4894-842E-E185FD831033}">
      <dgm:prSet phldrT="[テキスト]"/>
      <dgm:spPr/>
      <dgm:t>
        <a:bodyPr/>
        <a:lstStyle/>
        <a:p>
          <a:r>
            <a:rPr kumimoji="1" lang="ja-JP" altLang="en-US" dirty="0" smtClean="0"/>
            <a:t>カルチャー体験</a:t>
          </a:r>
          <a:endParaRPr kumimoji="1" lang="ja-JP" altLang="en-US" dirty="0"/>
        </a:p>
      </dgm:t>
    </dgm:pt>
    <dgm:pt modelId="{504E6A80-3A8B-4BF5-9CB9-92C4BD934433}" type="parTrans" cxnId="{93565F13-490B-4B29-AA78-9B3B9C795AFC}">
      <dgm:prSet/>
      <dgm:spPr/>
      <dgm:t>
        <a:bodyPr/>
        <a:lstStyle/>
        <a:p>
          <a:endParaRPr kumimoji="1" lang="ja-JP" altLang="en-US"/>
        </a:p>
      </dgm:t>
    </dgm:pt>
    <dgm:pt modelId="{1878F819-D39B-4AF1-B746-AD1F82559074}" type="sibTrans" cxnId="{93565F13-490B-4B29-AA78-9B3B9C795AFC}">
      <dgm:prSet/>
      <dgm:spPr/>
      <dgm:t>
        <a:bodyPr/>
        <a:lstStyle/>
        <a:p>
          <a:endParaRPr kumimoji="1" lang="ja-JP" altLang="en-US"/>
        </a:p>
      </dgm:t>
    </dgm:pt>
    <dgm:pt modelId="{8590A27D-8FCD-475E-9A45-8AC8F71B9C73}" type="pres">
      <dgm:prSet presAssocID="{C963DDDB-F305-4069-8E00-0EE6A2B90CB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2BEDE65E-1CC9-424A-BC8A-30E660AD9839}" type="pres">
      <dgm:prSet presAssocID="{4BB666E9-AC26-41AB-98CA-D703F4D5EA3C}" presName="composite" presStyleCnt="0"/>
      <dgm:spPr/>
    </dgm:pt>
    <dgm:pt modelId="{F89242F4-C278-4D01-A2CB-E33209FBF7F6}" type="pres">
      <dgm:prSet presAssocID="{4BB666E9-AC26-41AB-98CA-D703F4D5EA3C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37D999C-33C5-4755-BB0E-E499023A660F}" type="pres">
      <dgm:prSet presAssocID="{4BB666E9-AC26-41AB-98CA-D703F4D5EA3C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8A5CDA1-A5FE-4EC9-A246-50DB0C94C8EF}" type="pres">
      <dgm:prSet presAssocID="{9B12FF7E-2CCF-4F67-BC51-B90861EE61CC}" presName="space" presStyleCnt="0"/>
      <dgm:spPr/>
    </dgm:pt>
    <dgm:pt modelId="{74A2508A-5E39-4777-B543-F5F9244C330E}" type="pres">
      <dgm:prSet presAssocID="{373E7AE2-4EF2-40FF-95A7-3D5990BCDF81}" presName="composite" presStyleCnt="0"/>
      <dgm:spPr/>
    </dgm:pt>
    <dgm:pt modelId="{AC689BF6-5A98-47AD-A020-649F77C98915}" type="pres">
      <dgm:prSet presAssocID="{373E7AE2-4EF2-40FF-95A7-3D5990BCDF81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01F0CEB-B9DD-4768-8E1E-E41011DC4139}" type="pres">
      <dgm:prSet presAssocID="{373E7AE2-4EF2-40FF-95A7-3D5990BCDF81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2E13D06B-A896-4FBD-80E3-9DAD8F06D6DB}" srcId="{373E7AE2-4EF2-40FF-95A7-3D5990BCDF81}" destId="{32C77E53-D19C-4AE1-9140-E27A77412807}" srcOrd="2" destOrd="0" parTransId="{C36599AD-6C7C-4398-A601-F6F848B454F0}" sibTransId="{027FD667-B59B-4A94-A8F7-98BAC37C3375}"/>
    <dgm:cxn modelId="{D51008C7-082A-42C5-9FDA-F9BB8A847E2E}" srcId="{C963DDDB-F305-4069-8E00-0EE6A2B90CB4}" destId="{4BB666E9-AC26-41AB-98CA-D703F4D5EA3C}" srcOrd="0" destOrd="0" parTransId="{5BAAB90F-6AFF-4B8F-9744-406D8D461892}" sibTransId="{9B12FF7E-2CCF-4F67-BC51-B90861EE61CC}"/>
    <dgm:cxn modelId="{78F9808F-4031-4C1B-9FC6-624B48B87C4E}" type="presOf" srcId="{4BB666E9-AC26-41AB-98CA-D703F4D5EA3C}" destId="{F89242F4-C278-4D01-A2CB-E33209FBF7F6}" srcOrd="0" destOrd="0" presId="urn:microsoft.com/office/officeart/2005/8/layout/hList1"/>
    <dgm:cxn modelId="{E031C0E5-9A1D-4EA3-90A7-259D8686682A}" type="presOf" srcId="{32C77E53-D19C-4AE1-9140-E27A77412807}" destId="{C01F0CEB-B9DD-4768-8E1E-E41011DC4139}" srcOrd="0" destOrd="2" presId="urn:microsoft.com/office/officeart/2005/8/layout/hList1"/>
    <dgm:cxn modelId="{450C3393-3CE9-4066-AEA1-442682165C4D}" type="presOf" srcId="{8F4A3966-D24B-4894-842E-E185FD831033}" destId="{D37D999C-33C5-4755-BB0E-E499023A660F}" srcOrd="0" destOrd="2" presId="urn:microsoft.com/office/officeart/2005/8/layout/hList1"/>
    <dgm:cxn modelId="{E46DF128-BEFD-41CB-9391-1CFE1AB8C16B}" type="presOf" srcId="{C963DDDB-F305-4069-8E00-0EE6A2B90CB4}" destId="{8590A27D-8FCD-475E-9A45-8AC8F71B9C73}" srcOrd="0" destOrd="0" presId="urn:microsoft.com/office/officeart/2005/8/layout/hList1"/>
    <dgm:cxn modelId="{CD805444-7D4B-42A8-86DD-8C48F4412BE7}" srcId="{373E7AE2-4EF2-40FF-95A7-3D5990BCDF81}" destId="{37810CE4-3761-411F-92C2-7469D375391F}" srcOrd="0" destOrd="0" parTransId="{EEDDC106-2F70-4CF2-A5C8-CC57B72A35D4}" sibTransId="{DDFDB966-C4C0-49B4-B257-6723A69FCA09}"/>
    <dgm:cxn modelId="{727F5624-E12B-4A29-A379-CBA8B2C1F95D}" srcId="{4BB666E9-AC26-41AB-98CA-D703F4D5EA3C}" destId="{6B5BCF8B-0201-4DC7-94A3-7F1D563D52BE}" srcOrd="1" destOrd="0" parTransId="{20E1F8BD-3CDD-4A8E-A519-0927D41A0F3C}" sibTransId="{5D46ACBD-B142-49A5-8954-0E1AA44F6816}"/>
    <dgm:cxn modelId="{3B2BA3AD-8C05-4D30-8FD3-13DD50FE7238}" type="presOf" srcId="{28C8517F-BD60-439C-9A5B-72664DC6DDF4}" destId="{C01F0CEB-B9DD-4768-8E1E-E41011DC4139}" srcOrd="0" destOrd="1" presId="urn:microsoft.com/office/officeart/2005/8/layout/hList1"/>
    <dgm:cxn modelId="{3B4D3FBA-BA04-4E04-99F6-380B9C4C27D5}" type="presOf" srcId="{373E7AE2-4EF2-40FF-95A7-3D5990BCDF81}" destId="{AC689BF6-5A98-47AD-A020-649F77C98915}" srcOrd="0" destOrd="0" presId="urn:microsoft.com/office/officeart/2005/8/layout/hList1"/>
    <dgm:cxn modelId="{C7D864DF-5C65-410F-9225-06A4977AA34E}" type="presOf" srcId="{108E9935-9045-488A-B947-81AC183EF87D}" destId="{D37D999C-33C5-4755-BB0E-E499023A660F}" srcOrd="0" destOrd="0" presId="urn:microsoft.com/office/officeart/2005/8/layout/hList1"/>
    <dgm:cxn modelId="{A1891B2F-9C36-4D52-98AA-494BC49659CE}" srcId="{4BB666E9-AC26-41AB-98CA-D703F4D5EA3C}" destId="{108E9935-9045-488A-B947-81AC183EF87D}" srcOrd="0" destOrd="0" parTransId="{972C6F65-CFD6-4A91-8E88-09BA7D19244D}" sibTransId="{2669BDEE-F984-4A34-84C4-BF8BB8E2D50A}"/>
    <dgm:cxn modelId="{8B47396F-DD9E-4260-9ECC-9B9FBAC20E74}" srcId="{C963DDDB-F305-4069-8E00-0EE6A2B90CB4}" destId="{373E7AE2-4EF2-40FF-95A7-3D5990BCDF81}" srcOrd="1" destOrd="0" parTransId="{C60471FE-7B8C-4945-9ACC-292D38807B02}" sibTransId="{81DC39EC-0466-4B8E-9066-33010067B989}"/>
    <dgm:cxn modelId="{93565F13-490B-4B29-AA78-9B3B9C795AFC}" srcId="{4BB666E9-AC26-41AB-98CA-D703F4D5EA3C}" destId="{8F4A3966-D24B-4894-842E-E185FD831033}" srcOrd="2" destOrd="0" parTransId="{504E6A80-3A8B-4BF5-9CB9-92C4BD934433}" sibTransId="{1878F819-D39B-4AF1-B746-AD1F82559074}"/>
    <dgm:cxn modelId="{355C0B9A-8070-4E11-8EC0-6BE7EFE710F5}" type="presOf" srcId="{37810CE4-3761-411F-92C2-7469D375391F}" destId="{C01F0CEB-B9DD-4768-8E1E-E41011DC4139}" srcOrd="0" destOrd="0" presId="urn:microsoft.com/office/officeart/2005/8/layout/hList1"/>
    <dgm:cxn modelId="{C89BC679-E647-4436-B610-7798A98328EE}" type="presOf" srcId="{6B5BCF8B-0201-4DC7-94A3-7F1D563D52BE}" destId="{D37D999C-33C5-4755-BB0E-E499023A660F}" srcOrd="0" destOrd="1" presId="urn:microsoft.com/office/officeart/2005/8/layout/hList1"/>
    <dgm:cxn modelId="{E4035A09-B950-4495-A990-FCD5C5C364B1}" srcId="{373E7AE2-4EF2-40FF-95A7-3D5990BCDF81}" destId="{28C8517F-BD60-439C-9A5B-72664DC6DDF4}" srcOrd="1" destOrd="0" parTransId="{5A5579C9-73B5-4D68-81C3-0F689FCF8DE7}" sibTransId="{676F9F20-DA06-4874-B53F-E0BE8715F37F}"/>
    <dgm:cxn modelId="{D4738361-C336-4806-B820-2EB4DA32AEB5}" type="presParOf" srcId="{8590A27D-8FCD-475E-9A45-8AC8F71B9C73}" destId="{2BEDE65E-1CC9-424A-BC8A-30E660AD9839}" srcOrd="0" destOrd="0" presId="urn:microsoft.com/office/officeart/2005/8/layout/hList1"/>
    <dgm:cxn modelId="{2CE6F4D4-576B-4CC9-8C8E-C8D74ABE408B}" type="presParOf" srcId="{2BEDE65E-1CC9-424A-BC8A-30E660AD9839}" destId="{F89242F4-C278-4D01-A2CB-E33209FBF7F6}" srcOrd="0" destOrd="0" presId="urn:microsoft.com/office/officeart/2005/8/layout/hList1"/>
    <dgm:cxn modelId="{32FD15BD-B433-4E80-916B-2B7994C87CF6}" type="presParOf" srcId="{2BEDE65E-1CC9-424A-BC8A-30E660AD9839}" destId="{D37D999C-33C5-4755-BB0E-E499023A660F}" srcOrd="1" destOrd="0" presId="urn:microsoft.com/office/officeart/2005/8/layout/hList1"/>
    <dgm:cxn modelId="{1664F339-28F3-4BCB-A520-EF526FE6A54C}" type="presParOf" srcId="{8590A27D-8FCD-475E-9A45-8AC8F71B9C73}" destId="{08A5CDA1-A5FE-4EC9-A246-50DB0C94C8EF}" srcOrd="1" destOrd="0" presId="urn:microsoft.com/office/officeart/2005/8/layout/hList1"/>
    <dgm:cxn modelId="{15054FC5-866C-42FE-AB74-A53573173B56}" type="presParOf" srcId="{8590A27D-8FCD-475E-9A45-8AC8F71B9C73}" destId="{74A2508A-5E39-4777-B543-F5F9244C330E}" srcOrd="2" destOrd="0" presId="urn:microsoft.com/office/officeart/2005/8/layout/hList1"/>
    <dgm:cxn modelId="{4CDA060C-2EC4-496A-B5A3-8EA7822E7589}" type="presParOf" srcId="{74A2508A-5E39-4777-B543-F5F9244C330E}" destId="{AC689BF6-5A98-47AD-A020-649F77C98915}" srcOrd="0" destOrd="0" presId="urn:microsoft.com/office/officeart/2005/8/layout/hList1"/>
    <dgm:cxn modelId="{37BFEE25-4A1B-4DA4-A65D-EB92D4B89080}" type="presParOf" srcId="{74A2508A-5E39-4777-B543-F5F9244C330E}" destId="{C01F0CEB-B9DD-4768-8E1E-E41011DC413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9242F4-C278-4D01-A2CB-E33209FBF7F6}">
      <dsp:nvSpPr>
        <dsp:cNvPr id="0" name=""/>
        <dsp:cNvSpPr/>
      </dsp:nvSpPr>
      <dsp:spPr>
        <a:xfrm>
          <a:off x="38" y="285022"/>
          <a:ext cx="3654937" cy="98237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ハワイ</a:t>
          </a:r>
          <a:endParaRPr kumimoji="1" lang="ja-JP" altLang="en-US" sz="3200" kern="1200" dirty="0"/>
        </a:p>
      </dsp:txBody>
      <dsp:txXfrm>
        <a:off x="38" y="285022"/>
        <a:ext cx="3654937" cy="982373"/>
      </dsp:txXfrm>
    </dsp:sp>
    <dsp:sp modelId="{D37D999C-33C5-4755-BB0E-E499023A660F}">
      <dsp:nvSpPr>
        <dsp:cNvPr id="0" name=""/>
        <dsp:cNvSpPr/>
      </dsp:nvSpPr>
      <dsp:spPr>
        <a:xfrm>
          <a:off x="38" y="1267395"/>
          <a:ext cx="3654937" cy="2989305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6022" tIns="176022" rIns="234696" bIns="264033" numCol="1" spcCol="1270" anchor="t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3300" kern="1200" dirty="0" smtClean="0"/>
            <a:t>雄大な自然</a:t>
          </a:r>
          <a:endParaRPr kumimoji="1" lang="ja-JP" altLang="en-US" sz="3300" kern="1200" dirty="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3300" kern="1200" dirty="0" smtClean="0"/>
            <a:t>ショップ</a:t>
          </a:r>
          <a:endParaRPr kumimoji="1" lang="ja-JP" altLang="en-US" sz="3300" kern="1200" dirty="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3300" kern="1200" dirty="0" smtClean="0"/>
            <a:t>カルチャー体験</a:t>
          </a:r>
          <a:endParaRPr kumimoji="1" lang="ja-JP" altLang="en-US" sz="3300" kern="1200" dirty="0"/>
        </a:p>
      </dsp:txBody>
      <dsp:txXfrm>
        <a:off x="38" y="1267395"/>
        <a:ext cx="3654937" cy="2989305"/>
      </dsp:txXfrm>
    </dsp:sp>
    <dsp:sp modelId="{AC689BF6-5A98-47AD-A020-649F77C98915}">
      <dsp:nvSpPr>
        <dsp:cNvPr id="0" name=""/>
        <dsp:cNvSpPr/>
      </dsp:nvSpPr>
      <dsp:spPr>
        <a:xfrm>
          <a:off x="4166667" y="285022"/>
          <a:ext cx="3654937" cy="982373"/>
        </a:xfrm>
        <a:prstGeom prst="rect">
          <a:avLst/>
        </a:prstGeom>
        <a:solidFill>
          <a:schemeClr val="accent2">
            <a:hueOff val="-8754431"/>
            <a:satOff val="-7900"/>
            <a:lumOff val="-1762"/>
            <a:alphaOff val="0"/>
          </a:schemeClr>
        </a:solidFill>
        <a:ln w="15875" cap="rnd" cmpd="sng" algn="ctr">
          <a:solidFill>
            <a:schemeClr val="accent2">
              <a:hueOff val="-8754431"/>
              <a:satOff val="-7900"/>
              <a:lumOff val="-176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バリ島</a:t>
          </a:r>
          <a:endParaRPr kumimoji="1" lang="ja-JP" altLang="en-US" sz="3200" kern="1200" dirty="0"/>
        </a:p>
      </dsp:txBody>
      <dsp:txXfrm>
        <a:off x="4166667" y="285022"/>
        <a:ext cx="3654937" cy="982373"/>
      </dsp:txXfrm>
    </dsp:sp>
    <dsp:sp modelId="{C01F0CEB-B9DD-4768-8E1E-E41011DC4139}">
      <dsp:nvSpPr>
        <dsp:cNvPr id="0" name=""/>
        <dsp:cNvSpPr/>
      </dsp:nvSpPr>
      <dsp:spPr>
        <a:xfrm>
          <a:off x="4166667" y="1267395"/>
          <a:ext cx="3654937" cy="2989305"/>
        </a:xfrm>
        <a:prstGeom prst="rect">
          <a:avLst/>
        </a:prstGeom>
        <a:solidFill>
          <a:schemeClr val="accent2">
            <a:tint val="40000"/>
            <a:alpha val="90000"/>
            <a:hueOff val="-9833447"/>
            <a:satOff val="-5766"/>
            <a:lumOff val="-718"/>
            <a:alphaOff val="0"/>
          </a:schemeClr>
        </a:solidFill>
        <a:ln w="15875" cap="rnd" cmpd="sng" algn="ctr">
          <a:solidFill>
            <a:schemeClr val="accent2">
              <a:tint val="40000"/>
              <a:alpha val="90000"/>
              <a:hueOff val="-9833447"/>
              <a:satOff val="-5766"/>
              <a:lumOff val="-71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6022" tIns="176022" rIns="234696" bIns="264033" numCol="1" spcCol="1270" anchor="t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3300" kern="1200" dirty="0" smtClean="0"/>
            <a:t>民族舞踊</a:t>
          </a:r>
          <a:endParaRPr kumimoji="1" lang="ja-JP" altLang="en-US" sz="3300" kern="1200" dirty="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3300" kern="1200" dirty="0" smtClean="0"/>
            <a:t>工芸品</a:t>
          </a:r>
          <a:endParaRPr kumimoji="1" lang="ja-JP" altLang="en-US" sz="3300" kern="1200" dirty="0"/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3300" kern="1200" dirty="0" smtClean="0"/>
            <a:t>エステ</a:t>
          </a:r>
          <a:endParaRPr kumimoji="1" lang="ja-JP" altLang="en-US" sz="3300" kern="1200" dirty="0"/>
        </a:p>
      </dsp:txBody>
      <dsp:txXfrm>
        <a:off x="4166667" y="1267395"/>
        <a:ext cx="3654937" cy="29893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0BABF2-3387-4BEE-B3EC-724AA040C36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687521-5919-4754-B6BE-9CC5D27EE1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4450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27117-7F4C-4443-869D-28A04A5F5B0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9143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5252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4871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6226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815786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44524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357403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20233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96175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208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4249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2302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2140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159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442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7675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9023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4380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50A536A-1C48-4B66-95B5-F4821655B11F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テキスト ボックス 12"/>
          <p:cNvSpPr txBox="1"/>
          <p:nvPr userDrawn="1"/>
        </p:nvSpPr>
        <p:spPr>
          <a:xfrm>
            <a:off x="9234516" y="164069"/>
            <a:ext cx="26133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0" kern="120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Beach</a:t>
            </a:r>
            <a:r>
              <a:rPr kumimoji="1" lang="ja-JP" altLang="en-US" sz="2000" b="0" kern="120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　</a:t>
            </a:r>
            <a:r>
              <a:rPr kumimoji="1" lang="en-US" altLang="ja-JP" sz="2000" b="0" kern="120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resort</a:t>
            </a:r>
            <a:endParaRPr kumimoji="1" lang="ja-JP" altLang="en-US" sz="20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303871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79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  <p:sldLayoutId id="2147483890" r:id="rId12"/>
    <p:sldLayoutId id="2147483891" r:id="rId13"/>
    <p:sldLayoutId id="2147483892" r:id="rId14"/>
    <p:sldLayoutId id="2147483893" r:id="rId15"/>
    <p:sldLayoutId id="2147483894" r:id="rId16"/>
    <p:sldLayoutId id="2147483895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544478" y="1226272"/>
            <a:ext cx="6686549" cy="1697086"/>
          </a:xfrm>
        </p:spPr>
        <p:txBody>
          <a:bodyPr/>
          <a:lstStyle/>
          <a:p>
            <a:r>
              <a:rPr lang="ja-JP" altLang="en-US" dirty="0" smtClean="0"/>
              <a:t>ビーチリゾート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544478" y="2857101"/>
            <a:ext cx="6686549" cy="844712"/>
          </a:xfrm>
        </p:spPr>
        <p:txBody>
          <a:bodyPr/>
          <a:lstStyle/>
          <a:p>
            <a:r>
              <a:rPr lang="en-US" altLang="ja-JP" dirty="0" smtClean="0"/>
              <a:t>PP</a:t>
            </a:r>
            <a:r>
              <a:rPr lang="ja-JP" altLang="en-US" dirty="0" smtClean="0"/>
              <a:t>旅行社</a:t>
            </a:r>
            <a:endParaRPr lang="ja-JP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00452" y="3566024"/>
            <a:ext cx="3088051" cy="23160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07642" y="2988000"/>
            <a:ext cx="3088800" cy="20509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776491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90100" y="746974"/>
            <a:ext cx="7269480" cy="854195"/>
          </a:xfrm>
        </p:spPr>
        <p:txBody>
          <a:bodyPr/>
          <a:lstStyle/>
          <a:p>
            <a:r>
              <a:rPr lang="ja-JP" altLang="en-US" dirty="0" smtClean="0"/>
              <a:t>２大</a:t>
            </a:r>
            <a:r>
              <a:rPr kumimoji="1" lang="ja-JP" altLang="en-US" dirty="0" smtClean="0"/>
              <a:t>人気ツアー</a:t>
            </a:r>
            <a:endParaRPr kumimoji="1" lang="ja-JP" altLang="en-US" dirty="0"/>
          </a:p>
        </p:txBody>
      </p:sp>
      <p:graphicFrame>
        <p:nvGraphicFramePr>
          <p:cNvPr id="6" name="コンテンツ プレースホル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9749932"/>
              </p:ext>
            </p:extLst>
          </p:nvPr>
        </p:nvGraphicFramePr>
        <p:xfrm>
          <a:off x="2290100" y="1561107"/>
          <a:ext cx="7821643" cy="45417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8726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バリ島の旅</a:t>
            </a:r>
            <a:endParaRPr kumimoji="1"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食べて、買って、きれいになる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3423" y="1246031"/>
            <a:ext cx="3657600" cy="27432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2049760989"/>
      </p:ext>
    </p:extLst>
  </p:cSld>
  <p:clrMapOvr>
    <a:masterClrMapping/>
  </p:clrMapOvr>
  <p:timing>
    <p:tnLst>
      <p:par>
        <p:cTn id="1" dur="0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バリ島　人気のスポット</a:t>
            </a:r>
            <a:endParaRPr kumimoji="1" lang="ja-JP" altLang="en-US" dirty="0"/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180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バリ島　人気のお土産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255439" y="5060288"/>
            <a:ext cx="183255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50" dirty="0"/>
              <a:t>Excel</a:t>
            </a:r>
            <a:r>
              <a:rPr lang="ja-JP" altLang="en-US" sz="1350" dirty="0" smtClean="0"/>
              <a:t>のバリ島情報</a:t>
            </a:r>
            <a:r>
              <a:rPr lang="ja-JP" altLang="en-US" sz="1350" dirty="0"/>
              <a:t>へ</a:t>
            </a:r>
          </a:p>
        </p:txBody>
      </p:sp>
      <p:graphicFrame>
        <p:nvGraphicFramePr>
          <p:cNvPr id="7" name="グラフ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1560970"/>
              </p:ext>
            </p:extLst>
          </p:nvPr>
        </p:nvGraphicFramePr>
        <p:xfrm>
          <a:off x="1511961" y="527332"/>
          <a:ext cx="8640000" cy="39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9492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バリ島　人気の食べ物</a:t>
            </a:r>
            <a:endParaRPr kumimoji="1" lang="ja-JP" altLang="en-US" dirty="0"/>
          </a:p>
        </p:txBody>
      </p:sp>
      <p:graphicFrame>
        <p:nvGraphicFramePr>
          <p:cNvPr id="6" name="コンテンツ プレースホルダ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493164596"/>
              </p:ext>
            </p:extLst>
          </p:nvPr>
        </p:nvGraphicFramePr>
        <p:xfrm>
          <a:off x="6567488" y="1498600"/>
          <a:ext cx="5624512" cy="3600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グラフ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2699671"/>
              </p:ext>
            </p:extLst>
          </p:nvPr>
        </p:nvGraphicFramePr>
        <p:xfrm>
          <a:off x="1895172" y="603251"/>
          <a:ext cx="8640000" cy="39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0906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平均気温</a:t>
            </a:r>
            <a:r>
              <a:rPr lang="ja-JP" altLang="en-US" dirty="0" smtClean="0"/>
              <a:t>（バリ島）</a:t>
            </a:r>
            <a:endParaRPr kumimoji="1" lang="ja-JP" altLang="en-US" dirty="0"/>
          </a:p>
        </p:txBody>
      </p:sp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6202497"/>
              </p:ext>
            </p:extLst>
          </p:nvPr>
        </p:nvGraphicFramePr>
        <p:xfrm>
          <a:off x="976184" y="864973"/>
          <a:ext cx="10021329" cy="38800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6608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スライス">
  <a:themeElements>
    <a:clrScheme name="スライス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スライス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スライ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176</TotalTime>
  <Words>49</Words>
  <Application>Microsoft Office PowerPoint</Application>
  <PresentationFormat>ワイド画面</PresentationFormat>
  <Paragraphs>19</Paragraphs>
  <Slides>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3" baseType="lpstr">
      <vt:lpstr>ＭＳ Ｐゴシック</vt:lpstr>
      <vt:lpstr>メイリオ</vt:lpstr>
      <vt:lpstr>Calibri</vt:lpstr>
      <vt:lpstr>Century Gothic</vt:lpstr>
      <vt:lpstr>Wingdings 3</vt:lpstr>
      <vt:lpstr>スライス</vt:lpstr>
      <vt:lpstr>ビーチリゾート</vt:lpstr>
      <vt:lpstr>２大人気ツアー</vt:lpstr>
      <vt:lpstr>バリ島の旅</vt:lpstr>
      <vt:lpstr>バリ島　人気のスポット</vt:lpstr>
      <vt:lpstr>バリ島　人気のお土産</vt:lpstr>
      <vt:lpstr>バリ島　人気の食べ物</vt:lpstr>
      <vt:lpstr>平均気温（バリ島）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アジアの旅</dc:title>
  <dc:creator>01 User</dc:creator>
  <cp:lastModifiedBy>01 User</cp:lastModifiedBy>
  <cp:revision>39</cp:revision>
  <dcterms:created xsi:type="dcterms:W3CDTF">2012-12-27T05:06:13Z</dcterms:created>
  <dcterms:modified xsi:type="dcterms:W3CDTF">2015-12-06T10:49:20Z</dcterms:modified>
</cp:coreProperties>
</file>