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3" r:id="rId3"/>
    <p:sldId id="267" r:id="rId4"/>
    <p:sldId id="268" r:id="rId5"/>
    <p:sldId id="266" r:id="rId6"/>
    <p:sldId id="264" r:id="rId7"/>
    <p:sldId id="261" r:id="rId8"/>
    <p:sldId id="265" r:id="rId9"/>
    <p:sldId id="269" r:id="rId10"/>
    <p:sldId id="262" r:id="rId11"/>
    <p:sldId id="260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91F5A-C016-4831-BA98-19FDCA630E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A692D16-9C10-472E-85A1-621188343561}">
      <dgm:prSet/>
      <dgm:spPr/>
      <dgm:t>
        <a:bodyPr/>
        <a:lstStyle/>
        <a:p>
          <a:pPr rtl="0"/>
          <a:r>
            <a:rPr kumimoji="1" lang="ja-JP" dirty="0"/>
            <a:t>非接触カード</a:t>
          </a:r>
          <a:endParaRPr lang="ja-JP" dirty="0"/>
        </a:p>
      </dgm:t>
    </dgm:pt>
    <dgm:pt modelId="{E79475F5-D8E7-47F7-A204-200604A043D6}" type="par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18B38720-39F0-4CCD-B33B-7E4FAEF68259}" type="sib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F50E65CD-6FC2-48F0-86AA-129E709824E7}">
      <dgm:prSet/>
      <dgm:spPr/>
      <dgm:t>
        <a:bodyPr/>
        <a:lstStyle/>
        <a:p>
          <a:pPr rtl="0"/>
          <a:r>
            <a:rPr kumimoji="1" lang="en-US" dirty="0"/>
            <a:t>IC</a:t>
          </a:r>
          <a:r>
            <a:rPr kumimoji="1" lang="ja-JP" dirty="0"/>
            <a:t>チップとアンテナが内蔵</a:t>
          </a:r>
          <a:endParaRPr lang="ja-JP" dirty="0"/>
        </a:p>
      </dgm:t>
    </dgm:pt>
    <dgm:pt modelId="{1C9B4587-5E72-4701-8E98-559558125910}" type="par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3ACEB56-5062-4A81-9AF7-0792FD5A8598}" type="sib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52EEF44-C839-40F2-B4B1-FA658D188837}">
      <dgm:prSet/>
      <dgm:spPr/>
      <dgm:t>
        <a:bodyPr/>
        <a:lstStyle/>
        <a:p>
          <a:pPr rtl="0"/>
          <a:r>
            <a:rPr kumimoji="1" lang="ja-JP" dirty="0"/>
            <a:t>リーダーにかざして情報を読み取る</a:t>
          </a:r>
          <a:endParaRPr lang="ja-JP" dirty="0"/>
        </a:p>
      </dgm:t>
    </dgm:pt>
    <dgm:pt modelId="{20DFF815-98A6-4ED1-A122-D03AF1164644}" type="par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A81C4CC9-5529-4383-9984-7680AE2C07CC}" type="sib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07E1C6F7-9C24-4226-9056-216654150B68}" type="pres">
      <dgm:prSet presAssocID="{33E91F5A-C016-4831-BA98-19FDCA630E0A}" presName="linear" presStyleCnt="0">
        <dgm:presLayoutVars>
          <dgm:dir/>
          <dgm:animLvl val="lvl"/>
          <dgm:resizeHandles val="exact"/>
        </dgm:presLayoutVars>
      </dgm:prSet>
      <dgm:spPr/>
    </dgm:pt>
    <dgm:pt modelId="{33F7E691-A57A-4726-80DB-F588594F9B10}" type="pres">
      <dgm:prSet presAssocID="{2A692D16-9C10-472E-85A1-621188343561}" presName="parentLin" presStyleCnt="0"/>
      <dgm:spPr/>
    </dgm:pt>
    <dgm:pt modelId="{9DF48215-7834-4C2B-AABF-2EEF967153A0}" type="pres">
      <dgm:prSet presAssocID="{2A692D16-9C10-472E-85A1-621188343561}" presName="parentLeftMargin" presStyleLbl="node1" presStyleIdx="0" presStyleCnt="1"/>
      <dgm:spPr/>
    </dgm:pt>
    <dgm:pt modelId="{C455DD48-0E82-4FD7-9C7E-7AAC84D20AF6}" type="pres">
      <dgm:prSet presAssocID="{2A692D16-9C10-472E-85A1-621188343561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B2B8AE8-7F7F-4BDC-92DB-E0A6D6C84DEF}" type="pres">
      <dgm:prSet presAssocID="{2A692D16-9C10-472E-85A1-621188343561}" presName="negativeSpace" presStyleCnt="0"/>
      <dgm:spPr/>
    </dgm:pt>
    <dgm:pt modelId="{9F27E22C-CED6-4562-B559-19A9F1FA27DB}" type="pres">
      <dgm:prSet presAssocID="{2A692D16-9C10-472E-85A1-621188343561}" presName="childText" presStyleLbl="conFgAcc1" presStyleIdx="0" presStyleCnt="1" custScaleY="116798" custLinFactNeighborX="1807" custLinFactNeighborY="17715">
        <dgm:presLayoutVars>
          <dgm:bulletEnabled val="1"/>
        </dgm:presLayoutVars>
      </dgm:prSet>
      <dgm:spPr/>
    </dgm:pt>
  </dgm:ptLst>
  <dgm:cxnLst>
    <dgm:cxn modelId="{50CA7E0E-50B7-486E-8FCC-96340056A119}" srcId="{2A692D16-9C10-472E-85A1-621188343561}" destId="{852EEF44-C839-40F2-B4B1-FA658D188837}" srcOrd="1" destOrd="0" parTransId="{20DFF815-98A6-4ED1-A122-D03AF1164644}" sibTransId="{A81C4CC9-5529-4383-9984-7680AE2C07CC}"/>
    <dgm:cxn modelId="{11456AD1-02A0-40D1-96B7-3044429381A1}" srcId="{2A692D16-9C10-472E-85A1-621188343561}" destId="{F50E65CD-6FC2-48F0-86AA-129E709824E7}" srcOrd="0" destOrd="0" parTransId="{1C9B4587-5E72-4701-8E98-559558125910}" sibTransId="{83ACEB56-5062-4A81-9AF7-0792FD5A8598}"/>
    <dgm:cxn modelId="{AFE1ED2C-35C5-4C66-A1B1-CF5776635FCF}" type="presOf" srcId="{F50E65CD-6FC2-48F0-86AA-129E709824E7}" destId="{9F27E22C-CED6-4562-B559-19A9F1FA27DB}" srcOrd="0" destOrd="0" presId="urn:microsoft.com/office/officeart/2005/8/layout/list1"/>
    <dgm:cxn modelId="{7E7A8288-4CA4-46FD-90EB-9D4C4CA608E3}" type="presOf" srcId="{33E91F5A-C016-4831-BA98-19FDCA630E0A}" destId="{07E1C6F7-9C24-4226-9056-216654150B68}" srcOrd="0" destOrd="0" presId="urn:microsoft.com/office/officeart/2005/8/layout/list1"/>
    <dgm:cxn modelId="{362742AF-4C1A-4ACC-955A-09978D9F6040}" type="presOf" srcId="{2A692D16-9C10-472E-85A1-621188343561}" destId="{C455DD48-0E82-4FD7-9C7E-7AAC84D20AF6}" srcOrd="1" destOrd="0" presId="urn:microsoft.com/office/officeart/2005/8/layout/list1"/>
    <dgm:cxn modelId="{AC0A4CBB-113B-41CD-AF0E-56DF32CE1692}" srcId="{33E91F5A-C016-4831-BA98-19FDCA630E0A}" destId="{2A692D16-9C10-472E-85A1-621188343561}" srcOrd="0" destOrd="0" parTransId="{E79475F5-D8E7-47F7-A204-200604A043D6}" sibTransId="{18B38720-39F0-4CCD-B33B-7E4FAEF68259}"/>
    <dgm:cxn modelId="{0AD2C8D4-EF3E-41B2-BDCF-011CE681A667}" type="presOf" srcId="{852EEF44-C839-40F2-B4B1-FA658D188837}" destId="{9F27E22C-CED6-4562-B559-19A9F1FA27DB}" srcOrd="0" destOrd="1" presId="urn:microsoft.com/office/officeart/2005/8/layout/list1"/>
    <dgm:cxn modelId="{F9A428DE-CBCF-4386-A9D3-0B23EE962C58}" type="presOf" srcId="{2A692D16-9C10-472E-85A1-621188343561}" destId="{9DF48215-7834-4C2B-AABF-2EEF967153A0}" srcOrd="0" destOrd="0" presId="urn:microsoft.com/office/officeart/2005/8/layout/list1"/>
    <dgm:cxn modelId="{46BB1B6A-854B-4E76-B8D3-9E9F5EF437C2}" type="presParOf" srcId="{07E1C6F7-9C24-4226-9056-216654150B68}" destId="{33F7E691-A57A-4726-80DB-F588594F9B10}" srcOrd="0" destOrd="0" presId="urn:microsoft.com/office/officeart/2005/8/layout/list1"/>
    <dgm:cxn modelId="{2B06F949-A150-4754-AC99-B6054D044B20}" type="presParOf" srcId="{33F7E691-A57A-4726-80DB-F588594F9B10}" destId="{9DF48215-7834-4C2B-AABF-2EEF967153A0}" srcOrd="0" destOrd="0" presId="urn:microsoft.com/office/officeart/2005/8/layout/list1"/>
    <dgm:cxn modelId="{F5EF7DDF-CD54-4A42-A0F8-6B06D5BAFA34}" type="presParOf" srcId="{33F7E691-A57A-4726-80DB-F588594F9B10}" destId="{C455DD48-0E82-4FD7-9C7E-7AAC84D20AF6}" srcOrd="1" destOrd="0" presId="urn:microsoft.com/office/officeart/2005/8/layout/list1"/>
    <dgm:cxn modelId="{C49B70E4-F9F1-45DE-A9DE-851A822A79CE}" type="presParOf" srcId="{07E1C6F7-9C24-4226-9056-216654150B68}" destId="{0B2B8AE8-7F7F-4BDC-92DB-E0A6D6C84DEF}" srcOrd="1" destOrd="0" presId="urn:microsoft.com/office/officeart/2005/8/layout/list1"/>
    <dgm:cxn modelId="{D1ED0EF7-57D8-4DCE-B06B-99EC8BBE2451}" type="presParOf" srcId="{07E1C6F7-9C24-4226-9056-216654150B68}" destId="{9F27E22C-CED6-4562-B559-19A9F1FA27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42C160-88DC-4E47-8406-51A76EA1385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FCEDC71-DD2C-454F-8409-FE249F68F544}">
      <dgm:prSet/>
      <dgm:spPr/>
      <dgm:t>
        <a:bodyPr/>
        <a:lstStyle/>
        <a:p>
          <a:pPr rtl="0"/>
          <a:r>
            <a:rPr kumimoji="1" lang="ja-JP" dirty="0"/>
            <a:t>接触カード</a:t>
          </a:r>
          <a:endParaRPr lang="ja-JP" dirty="0"/>
        </a:p>
      </dgm:t>
    </dgm:pt>
    <dgm:pt modelId="{36635FB0-136F-4F85-B7B6-E9964EC55F07}" type="par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4C0FA441-B06E-4487-BD88-FDCFA03ACDBA}" type="sib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9BDBBAB4-7030-4218-8971-53BBCE788220}">
      <dgm:prSet/>
      <dgm:spPr/>
      <dgm:t>
        <a:bodyPr/>
        <a:lstStyle/>
        <a:p>
          <a:pPr rtl="0"/>
          <a:r>
            <a:rPr kumimoji="1" lang="ja-JP" dirty="0"/>
            <a:t>接触端子として</a:t>
          </a:r>
          <a:r>
            <a:rPr kumimoji="1" lang="en-US" dirty="0"/>
            <a:t>IC</a:t>
          </a:r>
          <a:r>
            <a:rPr kumimoji="1" lang="ja-JP" dirty="0"/>
            <a:t>モジュール</a:t>
          </a:r>
          <a:endParaRPr lang="ja-JP" dirty="0"/>
        </a:p>
      </dgm:t>
    </dgm:pt>
    <dgm:pt modelId="{1D89D8F6-555E-4152-A814-A77C6C1219AC}" type="par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2731B4D3-F7B0-4099-A1AB-EDB13B30D117}" type="sib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563F2380-FE6F-4633-A912-A7F5A57A9BE3}">
      <dgm:prSet/>
      <dgm:spPr/>
      <dgm:t>
        <a:bodyPr/>
        <a:lstStyle/>
        <a:p>
          <a:pPr rtl="0"/>
          <a:r>
            <a:rPr kumimoji="1" lang="ja-JP" dirty="0"/>
            <a:t>リーダ</a:t>
          </a:r>
          <a:r>
            <a:rPr kumimoji="1" lang="ja-JP" altLang="en-US" dirty="0"/>
            <a:t>ー</a:t>
          </a:r>
          <a:r>
            <a:rPr kumimoji="1" lang="ja-JP" dirty="0"/>
            <a:t>に挿入して情報を読み取る</a:t>
          </a:r>
        </a:p>
      </dgm:t>
    </dgm:pt>
    <dgm:pt modelId="{E2CB59B4-DACC-42E2-857F-FFF5480BCF1A}" type="par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B18BBC96-7224-4659-B044-D9BCE95AD47B}" type="sib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A2A000FB-7714-403D-BE93-D8401C0DF776}" type="pres">
      <dgm:prSet presAssocID="{8F42C160-88DC-4E47-8406-51A76EA1385C}" presName="linear" presStyleCnt="0">
        <dgm:presLayoutVars>
          <dgm:dir/>
          <dgm:animLvl val="lvl"/>
          <dgm:resizeHandles val="exact"/>
        </dgm:presLayoutVars>
      </dgm:prSet>
      <dgm:spPr/>
    </dgm:pt>
    <dgm:pt modelId="{1F23E5C4-07B9-4932-A498-F38E3DFD3270}" type="pres">
      <dgm:prSet presAssocID="{1FCEDC71-DD2C-454F-8409-FE249F68F544}" presName="parentLin" presStyleCnt="0"/>
      <dgm:spPr/>
    </dgm:pt>
    <dgm:pt modelId="{CB9CB2B1-A123-416F-A416-424DB8405613}" type="pres">
      <dgm:prSet presAssocID="{1FCEDC71-DD2C-454F-8409-FE249F68F544}" presName="parentLeftMargin" presStyleLbl="node1" presStyleIdx="0" presStyleCnt="1"/>
      <dgm:spPr/>
    </dgm:pt>
    <dgm:pt modelId="{2F1ABE4D-C8C1-4120-A0C1-69B553DDC0C9}" type="pres">
      <dgm:prSet presAssocID="{1FCEDC71-DD2C-454F-8409-FE249F68F544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F1A8DB8B-7CE6-41A1-9FDE-8D44320563B5}" type="pres">
      <dgm:prSet presAssocID="{1FCEDC71-DD2C-454F-8409-FE249F68F544}" presName="negativeSpace" presStyleCnt="0"/>
      <dgm:spPr/>
    </dgm:pt>
    <dgm:pt modelId="{A06CECA6-FCFE-49CC-81C6-E7665CE8D66C}" type="pres">
      <dgm:prSet presAssocID="{1FCEDC71-DD2C-454F-8409-FE249F68F544}" presName="childText" presStyleLbl="conFgAcc1" presStyleIdx="0" presStyleCnt="1" custScaleY="107296">
        <dgm:presLayoutVars>
          <dgm:bulletEnabled val="1"/>
        </dgm:presLayoutVars>
      </dgm:prSet>
      <dgm:spPr/>
    </dgm:pt>
  </dgm:ptLst>
  <dgm:cxnLst>
    <dgm:cxn modelId="{0F77A030-20A3-4EE9-A605-94AE09F111C5}" type="presOf" srcId="{563F2380-FE6F-4633-A912-A7F5A57A9BE3}" destId="{A06CECA6-FCFE-49CC-81C6-E7665CE8D66C}" srcOrd="0" destOrd="1" presId="urn:microsoft.com/office/officeart/2005/8/layout/list1"/>
    <dgm:cxn modelId="{CF6C1A16-2285-4E0E-9911-372B205B738B}" type="presOf" srcId="{1FCEDC71-DD2C-454F-8409-FE249F68F544}" destId="{CB9CB2B1-A123-416F-A416-424DB8405613}" srcOrd="0" destOrd="0" presId="urn:microsoft.com/office/officeart/2005/8/layout/list1"/>
    <dgm:cxn modelId="{74F3E9E7-A079-43CE-A0AE-F4A399171739}" type="presOf" srcId="{9BDBBAB4-7030-4218-8971-53BBCE788220}" destId="{A06CECA6-FCFE-49CC-81C6-E7665CE8D66C}" srcOrd="0" destOrd="0" presId="urn:microsoft.com/office/officeart/2005/8/layout/list1"/>
    <dgm:cxn modelId="{635F412A-58BB-4CDB-BC76-82574C48283A}" type="presOf" srcId="{1FCEDC71-DD2C-454F-8409-FE249F68F544}" destId="{2F1ABE4D-C8C1-4120-A0C1-69B553DDC0C9}" srcOrd="1" destOrd="0" presId="urn:microsoft.com/office/officeart/2005/8/layout/list1"/>
    <dgm:cxn modelId="{CE030B6E-83D6-4380-80AA-793CDBED0EDF}" srcId="{1FCEDC71-DD2C-454F-8409-FE249F68F544}" destId="{563F2380-FE6F-4633-A912-A7F5A57A9BE3}" srcOrd="1" destOrd="0" parTransId="{E2CB59B4-DACC-42E2-857F-FFF5480BCF1A}" sibTransId="{B18BBC96-7224-4659-B044-D9BCE95AD47B}"/>
    <dgm:cxn modelId="{6D9100FC-9415-4BF1-8E6A-7AE8536BE8B3}" type="presOf" srcId="{8F42C160-88DC-4E47-8406-51A76EA1385C}" destId="{A2A000FB-7714-403D-BE93-D8401C0DF776}" srcOrd="0" destOrd="0" presId="urn:microsoft.com/office/officeart/2005/8/layout/list1"/>
    <dgm:cxn modelId="{B113354B-E55D-489B-A3C7-A4E0CBDD759E}" srcId="{8F42C160-88DC-4E47-8406-51A76EA1385C}" destId="{1FCEDC71-DD2C-454F-8409-FE249F68F544}" srcOrd="0" destOrd="0" parTransId="{36635FB0-136F-4F85-B7B6-E9964EC55F07}" sibTransId="{4C0FA441-B06E-4487-BD88-FDCFA03ACDBA}"/>
    <dgm:cxn modelId="{CAFAE586-55E5-40CB-B692-A6D5DABF422E}" srcId="{1FCEDC71-DD2C-454F-8409-FE249F68F544}" destId="{9BDBBAB4-7030-4218-8971-53BBCE788220}" srcOrd="0" destOrd="0" parTransId="{1D89D8F6-555E-4152-A814-A77C6C1219AC}" sibTransId="{2731B4D3-F7B0-4099-A1AB-EDB13B30D117}"/>
    <dgm:cxn modelId="{20CF6E30-1628-4160-9B32-1348F103692D}" type="presParOf" srcId="{A2A000FB-7714-403D-BE93-D8401C0DF776}" destId="{1F23E5C4-07B9-4932-A498-F38E3DFD3270}" srcOrd="0" destOrd="0" presId="urn:microsoft.com/office/officeart/2005/8/layout/list1"/>
    <dgm:cxn modelId="{2E8E490A-F070-48FA-BAB6-C29A86D75B03}" type="presParOf" srcId="{1F23E5C4-07B9-4932-A498-F38E3DFD3270}" destId="{CB9CB2B1-A123-416F-A416-424DB8405613}" srcOrd="0" destOrd="0" presId="urn:microsoft.com/office/officeart/2005/8/layout/list1"/>
    <dgm:cxn modelId="{A17C533E-ADBD-4839-A605-22E33C43C453}" type="presParOf" srcId="{1F23E5C4-07B9-4932-A498-F38E3DFD3270}" destId="{2F1ABE4D-C8C1-4120-A0C1-69B553DDC0C9}" srcOrd="1" destOrd="0" presId="urn:microsoft.com/office/officeart/2005/8/layout/list1"/>
    <dgm:cxn modelId="{9B2B9A29-B88D-41E9-B002-2BBB9205FC15}" type="presParOf" srcId="{A2A000FB-7714-403D-BE93-D8401C0DF776}" destId="{F1A8DB8B-7CE6-41A1-9FDE-8D44320563B5}" srcOrd="1" destOrd="0" presId="urn:microsoft.com/office/officeart/2005/8/layout/list1"/>
    <dgm:cxn modelId="{98D94309-ADBF-4D49-BC08-3999AF474194}" type="presParOf" srcId="{A2A000FB-7714-403D-BE93-D8401C0DF776}" destId="{A06CECA6-FCFE-49CC-81C6-E7665CE8D66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C23C2-5E85-4563-972F-ECFF8E27D6F7}" type="doc">
      <dgm:prSet loTypeId="urn:microsoft.com/office/officeart/2005/8/layout/cycle4#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ABF7FA9-0D86-4E79-9CBC-2344391A38BE}">
      <dgm:prSet phldrT="[テキスト]" custT="1"/>
      <dgm:spPr/>
      <dgm:t>
        <a:bodyPr/>
        <a:lstStyle/>
        <a:p>
          <a:r>
            <a:rPr kumimoji="1" lang="ja-JP" altLang="en-US" sz="2400" dirty="0"/>
            <a:t>情報量</a:t>
          </a:r>
        </a:p>
      </dgm:t>
    </dgm:pt>
    <dgm:pt modelId="{73199159-4F51-4AD1-BCF9-D799909AD892}" type="par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3EC7FBF9-FEE5-4ED5-9B33-63B0D4564238}" type="sib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0526BF56-4055-4CE6-9423-D9C41B811589}">
      <dgm:prSet phldrT="[テキスト]" custT="1"/>
      <dgm:spPr/>
      <dgm:t>
        <a:bodyPr/>
        <a:lstStyle/>
        <a:p>
          <a:r>
            <a:rPr kumimoji="1" lang="ja-JP" altLang="en-US" sz="1800" dirty="0"/>
            <a:t>大量の情報を記録</a:t>
          </a:r>
        </a:p>
      </dgm:t>
    </dgm:pt>
    <dgm:pt modelId="{93404B81-6819-4898-B2D9-12B47ECBC9E9}" type="par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4C2BF24F-6799-4232-BC71-4C6D6F638030}" type="sib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54A1762F-B333-48EA-A678-001B7A5EE1C2}">
      <dgm:prSet phldrT="[テキスト]"/>
      <dgm:spPr/>
      <dgm:t>
        <a:bodyPr/>
        <a:lstStyle/>
        <a:p>
          <a:r>
            <a:rPr kumimoji="1" lang="ja-JP" altLang="en-US" dirty="0"/>
            <a:t>セキュリティ</a:t>
          </a:r>
        </a:p>
      </dgm:t>
    </dgm:pt>
    <dgm:pt modelId="{9D52B676-105F-4394-B07E-57FD71F3195C}" type="par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17317AAF-370F-4974-AEDE-0A53F64285A9}" type="sib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FF7038EF-B642-473F-B9C5-B2B35507D780}">
      <dgm:prSet phldrT="[テキスト]" custT="1"/>
      <dgm:spPr/>
      <dgm:t>
        <a:bodyPr/>
        <a:lstStyle/>
        <a:p>
          <a:r>
            <a:rPr kumimoji="1" lang="ja-JP" altLang="en-US" sz="1800" dirty="0"/>
            <a:t>暗号機能</a:t>
          </a:r>
        </a:p>
      </dgm:t>
    </dgm:pt>
    <dgm:pt modelId="{C10C211A-D573-4781-82EE-7C8D9963A4BA}" type="par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90CCA83C-5E23-4617-B0A2-67FD636DC100}" type="sib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6FB05F87-9F36-4A20-9E55-6E463FA63145}">
      <dgm:prSet phldrT="[テキスト]" custT="1"/>
      <dgm:spPr/>
      <dgm:t>
        <a:bodyPr/>
        <a:lstStyle/>
        <a:p>
          <a:r>
            <a:rPr kumimoji="1" lang="ja-JP" altLang="en-US" sz="2400" dirty="0"/>
            <a:t>将来性</a:t>
          </a:r>
        </a:p>
      </dgm:t>
    </dgm:pt>
    <dgm:pt modelId="{05039253-4B3F-4B5F-BFA9-117CAB0A2EEC}" type="par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9F271462-569A-4C3C-A4BE-EB6849854A8C}" type="sib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8976E227-66E1-49F7-9D5B-18F3243EC324}">
      <dgm:prSet phldrT="[テキスト]" custT="1"/>
      <dgm:spPr/>
      <dgm:t>
        <a:bodyPr/>
        <a:lstStyle/>
        <a:p>
          <a:r>
            <a:rPr kumimoji="1" lang="ja-JP" altLang="en-US" sz="1800" dirty="0"/>
            <a:t>そのほかのカードとの連動</a:t>
          </a:r>
        </a:p>
      </dgm:t>
    </dgm:pt>
    <dgm:pt modelId="{8967619A-762B-4C20-8B7D-122C44E4EE72}" type="par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DA461187-3B26-4B27-8EF0-49E551946892}" type="sib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796B2DB6-5BF0-48AF-B7E0-A557D5E9CDD6}">
      <dgm:prSet phldrT="[テキスト]" custT="1"/>
      <dgm:spPr/>
      <dgm:t>
        <a:bodyPr/>
        <a:lstStyle/>
        <a:p>
          <a:r>
            <a:rPr kumimoji="1" lang="ja-JP" altLang="en-US" sz="1800" dirty="0"/>
            <a:t>個人情報</a:t>
          </a:r>
        </a:p>
      </dgm:t>
    </dgm:pt>
    <dgm:pt modelId="{A696E152-60B0-409B-A779-DB5286D4F1AB}" type="par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B2DF52A4-4B13-412C-BF16-58B303FA0D1A}" type="sib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6B2B9515-49D7-4D02-A924-7096A074938F}">
      <dgm:prSet phldrT="[テキスト]" custT="1"/>
      <dgm:spPr/>
      <dgm:t>
        <a:bodyPr/>
        <a:lstStyle/>
        <a:p>
          <a:r>
            <a:rPr kumimoji="1" lang="ja-JP" altLang="en-US" sz="1800" dirty="0"/>
            <a:t>購入履歴</a:t>
          </a:r>
        </a:p>
      </dgm:t>
    </dgm:pt>
    <dgm:pt modelId="{16EDEF75-3382-4D3F-B662-37945E098904}" type="parTrans" cxnId="{DE56D727-85EF-4120-AE6C-0E5321866F64}">
      <dgm:prSet/>
      <dgm:spPr/>
    </dgm:pt>
    <dgm:pt modelId="{1E94F023-9315-48C2-A12F-72F3255CC9CB}" type="sibTrans" cxnId="{DE56D727-85EF-4120-AE6C-0E5321866F64}">
      <dgm:prSet/>
      <dgm:spPr/>
    </dgm:pt>
    <dgm:pt modelId="{B56A2EE6-1029-408D-8E8A-4050BF08B103}">
      <dgm:prSet phldrT="[テキスト]"/>
      <dgm:spPr/>
      <dgm:t>
        <a:bodyPr/>
        <a:lstStyle/>
        <a:p>
          <a:r>
            <a:rPr kumimoji="1" lang="ja-JP" altLang="en-US"/>
            <a:t>顧客管理</a:t>
          </a:r>
          <a:endParaRPr kumimoji="1" lang="ja-JP" altLang="en-US" dirty="0"/>
        </a:p>
      </dgm:t>
    </dgm:pt>
    <dgm:pt modelId="{B3D2BE7B-B19C-4CF7-B3BD-9645383F951B}" type="parTrans" cxnId="{20199546-9F23-4312-9A0E-0F3E2362CD65}">
      <dgm:prSet/>
      <dgm:spPr/>
    </dgm:pt>
    <dgm:pt modelId="{1CA9F2BA-2872-4514-8A9D-694896A1118C}" type="sibTrans" cxnId="{20199546-9F23-4312-9A0E-0F3E2362CD65}">
      <dgm:prSet/>
      <dgm:spPr/>
    </dgm:pt>
    <dgm:pt modelId="{F31CA87A-4DA9-44DA-B2B3-50BECF2BA322}">
      <dgm:prSet phldrT="[テキスト]" custT="1"/>
      <dgm:spPr/>
      <dgm:t>
        <a:bodyPr/>
        <a:lstStyle/>
        <a:p>
          <a:r>
            <a:rPr kumimoji="1" lang="ja-JP" altLang="en-US" sz="1800" dirty="0"/>
            <a:t>偽造が困難</a:t>
          </a:r>
        </a:p>
      </dgm:t>
    </dgm:pt>
    <dgm:pt modelId="{E887413B-F352-4C00-ACDD-FB0AF897ECD9}" type="parTrans" cxnId="{872ECE6F-DF29-4988-AED4-1B982B79221E}">
      <dgm:prSet/>
      <dgm:spPr/>
    </dgm:pt>
    <dgm:pt modelId="{4D1B62EA-8529-4F0A-A656-1900C2991F1F}" type="sibTrans" cxnId="{872ECE6F-DF29-4988-AED4-1B982B79221E}">
      <dgm:prSet/>
      <dgm:spPr/>
    </dgm:pt>
    <dgm:pt modelId="{DB8B2BBC-A547-47A4-B716-E6D4EBE0A104}" type="pres">
      <dgm:prSet presAssocID="{771C23C2-5E85-4563-972F-ECFF8E27D6F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F9DD8631-823E-45EC-889F-77732E44EC22}" type="pres">
      <dgm:prSet presAssocID="{771C23C2-5E85-4563-972F-ECFF8E27D6F7}" presName="children" presStyleCnt="0"/>
      <dgm:spPr/>
    </dgm:pt>
    <dgm:pt modelId="{C76F2B0E-DDA9-4047-B05B-57EE6CF4AE95}" type="pres">
      <dgm:prSet presAssocID="{771C23C2-5E85-4563-972F-ECFF8E27D6F7}" presName="child1group" presStyleCnt="0"/>
      <dgm:spPr/>
    </dgm:pt>
    <dgm:pt modelId="{16266D4C-05C3-4734-A478-B8FFB54A76BE}" type="pres">
      <dgm:prSet presAssocID="{771C23C2-5E85-4563-972F-ECFF8E27D6F7}" presName="child1" presStyleLbl="bgAcc1" presStyleIdx="0" presStyleCnt="4" custLinFactNeighborX="-9008" custLinFactNeighborY="-21704"/>
      <dgm:spPr/>
    </dgm:pt>
    <dgm:pt modelId="{2A81C58E-53FE-487B-B2D7-2C1374E9DAE5}" type="pres">
      <dgm:prSet presAssocID="{771C23C2-5E85-4563-972F-ECFF8E27D6F7}" presName="child1Text" presStyleLbl="bgAcc1" presStyleIdx="0" presStyleCnt="4">
        <dgm:presLayoutVars>
          <dgm:bulletEnabled val="1"/>
        </dgm:presLayoutVars>
      </dgm:prSet>
      <dgm:spPr/>
    </dgm:pt>
    <dgm:pt modelId="{3F6B1062-1257-4BC1-87EE-758DC72FE779}" type="pres">
      <dgm:prSet presAssocID="{771C23C2-5E85-4563-972F-ECFF8E27D6F7}" presName="child2group" presStyleCnt="0"/>
      <dgm:spPr/>
    </dgm:pt>
    <dgm:pt modelId="{D025E05F-F696-482C-95AE-676DAC0E9A79}" type="pres">
      <dgm:prSet presAssocID="{771C23C2-5E85-4563-972F-ECFF8E27D6F7}" presName="child2" presStyleLbl="bgAcc1" presStyleIdx="1" presStyleCnt="4"/>
      <dgm:spPr/>
    </dgm:pt>
    <dgm:pt modelId="{6E51AC8E-540A-49D5-A32C-A78821B56176}" type="pres">
      <dgm:prSet presAssocID="{771C23C2-5E85-4563-972F-ECFF8E27D6F7}" presName="child2Text" presStyleLbl="bgAcc1" presStyleIdx="1" presStyleCnt="4">
        <dgm:presLayoutVars>
          <dgm:bulletEnabled val="1"/>
        </dgm:presLayoutVars>
      </dgm:prSet>
      <dgm:spPr/>
    </dgm:pt>
    <dgm:pt modelId="{9BF4138D-8BE2-4899-A482-A30D5DA602C9}" type="pres">
      <dgm:prSet presAssocID="{771C23C2-5E85-4563-972F-ECFF8E27D6F7}" presName="child3group" presStyleCnt="0"/>
      <dgm:spPr/>
    </dgm:pt>
    <dgm:pt modelId="{08F043E1-7626-4B09-8FED-99003CE42DDB}" type="pres">
      <dgm:prSet presAssocID="{771C23C2-5E85-4563-972F-ECFF8E27D6F7}" presName="child3" presStyleLbl="bgAcc1" presStyleIdx="2" presStyleCnt="4"/>
      <dgm:spPr/>
    </dgm:pt>
    <dgm:pt modelId="{DDB85B34-F4A2-45A8-A256-DF0888411349}" type="pres">
      <dgm:prSet presAssocID="{771C23C2-5E85-4563-972F-ECFF8E27D6F7}" presName="child3Text" presStyleLbl="bgAcc1" presStyleIdx="2" presStyleCnt="4">
        <dgm:presLayoutVars>
          <dgm:bulletEnabled val="1"/>
        </dgm:presLayoutVars>
      </dgm:prSet>
      <dgm:spPr/>
    </dgm:pt>
    <dgm:pt modelId="{981F620D-9161-4C9D-896B-BA32CCEDB27C}" type="pres">
      <dgm:prSet presAssocID="{771C23C2-5E85-4563-972F-ECFF8E27D6F7}" presName="child4group" presStyleCnt="0"/>
      <dgm:spPr/>
    </dgm:pt>
    <dgm:pt modelId="{5DD6CE0C-EAB8-4007-AA2A-3A7AEF9C4A4A}" type="pres">
      <dgm:prSet presAssocID="{771C23C2-5E85-4563-972F-ECFF8E27D6F7}" presName="child4" presStyleLbl="bgAcc1" presStyleIdx="3" presStyleCnt="4"/>
      <dgm:spPr/>
    </dgm:pt>
    <dgm:pt modelId="{945776A5-B0EB-46F6-A020-A35D9ED0938C}" type="pres">
      <dgm:prSet presAssocID="{771C23C2-5E85-4563-972F-ECFF8E27D6F7}" presName="child4Text" presStyleLbl="bgAcc1" presStyleIdx="3" presStyleCnt="4">
        <dgm:presLayoutVars>
          <dgm:bulletEnabled val="1"/>
        </dgm:presLayoutVars>
      </dgm:prSet>
      <dgm:spPr/>
    </dgm:pt>
    <dgm:pt modelId="{435A687C-7145-49E2-B28C-CC522AB1B753}" type="pres">
      <dgm:prSet presAssocID="{771C23C2-5E85-4563-972F-ECFF8E27D6F7}" presName="childPlaceholder" presStyleCnt="0"/>
      <dgm:spPr/>
    </dgm:pt>
    <dgm:pt modelId="{C758EB2C-90F5-46A6-B9D7-5BC5E53695CB}" type="pres">
      <dgm:prSet presAssocID="{771C23C2-5E85-4563-972F-ECFF8E27D6F7}" presName="circle" presStyleCnt="0"/>
      <dgm:spPr/>
    </dgm:pt>
    <dgm:pt modelId="{FA5F0EE7-C7C8-476E-8F65-2B5F5976EF58}" type="pres">
      <dgm:prSet presAssocID="{771C23C2-5E85-4563-972F-ECFF8E27D6F7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7A83FACD-9840-4843-A9D4-AF4E186EC42C}" type="pres">
      <dgm:prSet presAssocID="{771C23C2-5E85-4563-972F-ECFF8E27D6F7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83D73EE0-E664-4DC1-B2A2-23BC3C5ACDC1}" type="pres">
      <dgm:prSet presAssocID="{771C23C2-5E85-4563-972F-ECFF8E27D6F7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BCB6AABC-642E-4411-A68D-9B4E38CBAFE2}" type="pres">
      <dgm:prSet presAssocID="{771C23C2-5E85-4563-972F-ECFF8E27D6F7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41FEC687-7E6C-461E-B7C9-F860B00FE4D1}" type="pres">
      <dgm:prSet presAssocID="{771C23C2-5E85-4563-972F-ECFF8E27D6F7}" presName="quadrantPlaceholder" presStyleCnt="0"/>
      <dgm:spPr/>
    </dgm:pt>
    <dgm:pt modelId="{A0674F64-3C86-4A88-A23B-633E5DDF608D}" type="pres">
      <dgm:prSet presAssocID="{771C23C2-5E85-4563-972F-ECFF8E27D6F7}" presName="center1" presStyleLbl="fgShp" presStyleIdx="0" presStyleCnt="2"/>
      <dgm:spPr/>
    </dgm:pt>
    <dgm:pt modelId="{1AD0D7A0-4065-41BE-A116-7EABC7BC73A0}" type="pres">
      <dgm:prSet presAssocID="{771C23C2-5E85-4563-972F-ECFF8E27D6F7}" presName="center2" presStyleLbl="fgShp" presStyleIdx="1" presStyleCnt="2"/>
      <dgm:spPr/>
    </dgm:pt>
  </dgm:ptLst>
  <dgm:cxnLst>
    <dgm:cxn modelId="{3DF8D95B-B0EB-41A8-96E2-241DED2B961C}" type="presOf" srcId="{CABF7FA9-0D86-4E79-9CBC-2344391A38BE}" destId="{FA5F0EE7-C7C8-476E-8F65-2B5F5976EF58}" srcOrd="0" destOrd="0" presId="urn:microsoft.com/office/officeart/2005/8/layout/cycle4#2"/>
    <dgm:cxn modelId="{3848E0FE-370F-4837-A6E2-410B2739949E}" type="presOf" srcId="{771C23C2-5E85-4563-972F-ECFF8E27D6F7}" destId="{DB8B2BBC-A547-47A4-B716-E6D4EBE0A104}" srcOrd="0" destOrd="0" presId="urn:microsoft.com/office/officeart/2005/8/layout/cycle4#2"/>
    <dgm:cxn modelId="{A187A116-AF9B-4756-984A-79F702E0BECB}" type="presOf" srcId="{FF7038EF-B642-473F-B9C5-B2B35507D780}" destId="{6E51AC8E-540A-49D5-A32C-A78821B56176}" srcOrd="1" destOrd="0" presId="urn:microsoft.com/office/officeart/2005/8/layout/cycle4#2"/>
    <dgm:cxn modelId="{CE8A4F4F-605B-44C9-8FD9-AF9B58A9FE4C}" type="presOf" srcId="{796B2DB6-5BF0-48AF-B7E0-A557D5E9CDD6}" destId="{945776A5-B0EB-46F6-A020-A35D9ED0938C}" srcOrd="1" destOrd="0" presId="urn:microsoft.com/office/officeart/2005/8/layout/cycle4#2"/>
    <dgm:cxn modelId="{D82B76F0-91B5-48F5-A501-2267B3E69431}" srcId="{6FB05F87-9F36-4A20-9E55-6E463FA63145}" destId="{8976E227-66E1-49F7-9D5B-18F3243EC324}" srcOrd="0" destOrd="0" parTransId="{8967619A-762B-4C20-8B7D-122C44E4EE72}" sibTransId="{DA461187-3B26-4B27-8EF0-49E551946892}"/>
    <dgm:cxn modelId="{F423B4A7-B6E1-48D6-896D-ECEBBD86886A}" type="presOf" srcId="{8976E227-66E1-49F7-9D5B-18F3243EC324}" destId="{08F043E1-7626-4B09-8FED-99003CE42DDB}" srcOrd="0" destOrd="0" presId="urn:microsoft.com/office/officeart/2005/8/layout/cycle4#2"/>
    <dgm:cxn modelId="{AFE12827-A254-4EE7-8B72-B955FD11436A}" srcId="{771C23C2-5E85-4563-972F-ECFF8E27D6F7}" destId="{CABF7FA9-0D86-4E79-9CBC-2344391A38BE}" srcOrd="0" destOrd="0" parTransId="{73199159-4F51-4AD1-BCF9-D799909AD892}" sibTransId="{3EC7FBF9-FEE5-4ED5-9B33-63B0D4564238}"/>
    <dgm:cxn modelId="{68C45951-72BD-4980-A5EB-6F6E5E339741}" type="presOf" srcId="{F31CA87A-4DA9-44DA-B2B3-50BECF2BA322}" destId="{D025E05F-F696-482C-95AE-676DAC0E9A79}" srcOrd="0" destOrd="1" presId="urn:microsoft.com/office/officeart/2005/8/layout/cycle4#2"/>
    <dgm:cxn modelId="{02BC65FD-518B-40E0-A730-2E2B106F4FA6}" type="presOf" srcId="{B56A2EE6-1029-408D-8E8A-4050BF08B103}" destId="{BCB6AABC-642E-4411-A68D-9B4E38CBAFE2}" srcOrd="0" destOrd="0" presId="urn:microsoft.com/office/officeart/2005/8/layout/cycle4#2"/>
    <dgm:cxn modelId="{87FB9E38-629C-464F-A85D-0E350F2707A7}" srcId="{CABF7FA9-0D86-4E79-9CBC-2344391A38BE}" destId="{0526BF56-4055-4CE6-9423-D9C41B811589}" srcOrd="0" destOrd="0" parTransId="{93404B81-6819-4898-B2D9-12B47ECBC9E9}" sibTransId="{4C2BF24F-6799-4232-BC71-4C6D6F638030}"/>
    <dgm:cxn modelId="{067B3D19-A43B-43E1-82C4-F4AD73E70442}" srcId="{771C23C2-5E85-4563-972F-ECFF8E27D6F7}" destId="{6FB05F87-9F36-4A20-9E55-6E463FA63145}" srcOrd="2" destOrd="0" parTransId="{05039253-4B3F-4B5F-BFA9-117CAB0A2EEC}" sibTransId="{9F271462-569A-4C3C-A4BE-EB6849854A8C}"/>
    <dgm:cxn modelId="{B6AC5BA6-B731-4862-B2C0-CE0DB7CF38D2}" type="presOf" srcId="{54A1762F-B333-48EA-A678-001B7A5EE1C2}" destId="{7A83FACD-9840-4843-A9D4-AF4E186EC42C}" srcOrd="0" destOrd="0" presId="urn:microsoft.com/office/officeart/2005/8/layout/cycle4#2"/>
    <dgm:cxn modelId="{E6CCF879-09FE-4B90-A052-DC85C11B4DBD}" type="presOf" srcId="{8976E227-66E1-49F7-9D5B-18F3243EC324}" destId="{DDB85B34-F4A2-45A8-A256-DF0888411349}" srcOrd="1" destOrd="0" presId="urn:microsoft.com/office/officeart/2005/8/layout/cycle4#2"/>
    <dgm:cxn modelId="{C3F001A8-AA28-4202-A1A0-195843FD58C4}" type="presOf" srcId="{FF7038EF-B642-473F-B9C5-B2B35507D780}" destId="{D025E05F-F696-482C-95AE-676DAC0E9A79}" srcOrd="0" destOrd="0" presId="urn:microsoft.com/office/officeart/2005/8/layout/cycle4#2"/>
    <dgm:cxn modelId="{20199546-9F23-4312-9A0E-0F3E2362CD65}" srcId="{771C23C2-5E85-4563-972F-ECFF8E27D6F7}" destId="{B56A2EE6-1029-408D-8E8A-4050BF08B103}" srcOrd="3" destOrd="0" parTransId="{B3D2BE7B-B19C-4CF7-B3BD-9645383F951B}" sibTransId="{1CA9F2BA-2872-4514-8A9D-694896A1118C}"/>
    <dgm:cxn modelId="{53EC7AC6-DF1E-46A3-9761-B9E89A861FA1}" srcId="{54A1762F-B333-48EA-A678-001B7A5EE1C2}" destId="{FF7038EF-B642-473F-B9C5-B2B35507D780}" srcOrd="0" destOrd="0" parTransId="{C10C211A-D573-4781-82EE-7C8D9963A4BA}" sibTransId="{90CCA83C-5E23-4617-B0A2-67FD636DC100}"/>
    <dgm:cxn modelId="{872ECE6F-DF29-4988-AED4-1B982B79221E}" srcId="{54A1762F-B333-48EA-A678-001B7A5EE1C2}" destId="{F31CA87A-4DA9-44DA-B2B3-50BECF2BA322}" srcOrd="1" destOrd="0" parTransId="{E887413B-F352-4C00-ACDD-FB0AF897ECD9}" sibTransId="{4D1B62EA-8529-4F0A-A656-1900C2991F1F}"/>
    <dgm:cxn modelId="{B18CFABF-CD8F-4D38-BFC3-235DF6AC1378}" type="presOf" srcId="{796B2DB6-5BF0-48AF-B7E0-A557D5E9CDD6}" destId="{5DD6CE0C-EAB8-4007-AA2A-3A7AEF9C4A4A}" srcOrd="0" destOrd="0" presId="urn:microsoft.com/office/officeart/2005/8/layout/cycle4#2"/>
    <dgm:cxn modelId="{16557290-0D57-4D31-A302-8876DAFF0B55}" srcId="{771C23C2-5E85-4563-972F-ECFF8E27D6F7}" destId="{54A1762F-B333-48EA-A678-001B7A5EE1C2}" srcOrd="1" destOrd="0" parTransId="{9D52B676-105F-4394-B07E-57FD71F3195C}" sibTransId="{17317AAF-370F-4974-AEDE-0A53F64285A9}"/>
    <dgm:cxn modelId="{0D636F2F-F055-4F43-88D0-415D04229A5D}" type="presOf" srcId="{6B2B9515-49D7-4D02-A924-7096A074938F}" destId="{5DD6CE0C-EAB8-4007-AA2A-3A7AEF9C4A4A}" srcOrd="0" destOrd="1" presId="urn:microsoft.com/office/officeart/2005/8/layout/cycle4#2"/>
    <dgm:cxn modelId="{8FB3E269-9059-4279-889B-310703E2196D}" srcId="{B56A2EE6-1029-408D-8E8A-4050BF08B103}" destId="{796B2DB6-5BF0-48AF-B7E0-A557D5E9CDD6}" srcOrd="0" destOrd="0" parTransId="{A696E152-60B0-409B-A779-DB5286D4F1AB}" sibTransId="{B2DF52A4-4B13-412C-BF16-58B303FA0D1A}"/>
    <dgm:cxn modelId="{DE56D727-85EF-4120-AE6C-0E5321866F64}" srcId="{B56A2EE6-1029-408D-8E8A-4050BF08B103}" destId="{6B2B9515-49D7-4D02-A924-7096A074938F}" srcOrd="1" destOrd="0" parTransId="{16EDEF75-3382-4D3F-B662-37945E098904}" sibTransId="{1E94F023-9315-48C2-A12F-72F3255CC9CB}"/>
    <dgm:cxn modelId="{8D934AB6-7017-4921-8FB4-8FD1DADE621C}" type="presOf" srcId="{0526BF56-4055-4CE6-9423-D9C41B811589}" destId="{16266D4C-05C3-4734-A478-B8FFB54A76BE}" srcOrd="0" destOrd="0" presId="urn:microsoft.com/office/officeart/2005/8/layout/cycle4#2"/>
    <dgm:cxn modelId="{D3FCBB25-4A00-4623-A336-ABD99EA53F23}" type="presOf" srcId="{F31CA87A-4DA9-44DA-B2B3-50BECF2BA322}" destId="{6E51AC8E-540A-49D5-A32C-A78821B56176}" srcOrd="1" destOrd="1" presId="urn:microsoft.com/office/officeart/2005/8/layout/cycle4#2"/>
    <dgm:cxn modelId="{FB827C53-570C-421D-91F7-BE64A07EFB6A}" type="presOf" srcId="{6B2B9515-49D7-4D02-A924-7096A074938F}" destId="{945776A5-B0EB-46F6-A020-A35D9ED0938C}" srcOrd="1" destOrd="1" presId="urn:microsoft.com/office/officeart/2005/8/layout/cycle4#2"/>
    <dgm:cxn modelId="{BF1231F2-351B-4B58-B50F-0C8257D9CA53}" type="presOf" srcId="{0526BF56-4055-4CE6-9423-D9C41B811589}" destId="{2A81C58E-53FE-487B-B2D7-2C1374E9DAE5}" srcOrd="1" destOrd="0" presId="urn:microsoft.com/office/officeart/2005/8/layout/cycle4#2"/>
    <dgm:cxn modelId="{3A21429E-E46F-466F-AEB3-9503F0119D64}" type="presOf" srcId="{6FB05F87-9F36-4A20-9E55-6E463FA63145}" destId="{83D73EE0-E664-4DC1-B2A2-23BC3C5ACDC1}" srcOrd="0" destOrd="0" presId="urn:microsoft.com/office/officeart/2005/8/layout/cycle4#2"/>
    <dgm:cxn modelId="{FCC932AF-D5EF-4125-BDF0-472711E7C24E}" type="presParOf" srcId="{DB8B2BBC-A547-47A4-B716-E6D4EBE0A104}" destId="{F9DD8631-823E-45EC-889F-77732E44EC22}" srcOrd="0" destOrd="0" presId="urn:microsoft.com/office/officeart/2005/8/layout/cycle4#2"/>
    <dgm:cxn modelId="{3A9FA2CE-CA98-428A-AFED-B4AB00DD5D79}" type="presParOf" srcId="{F9DD8631-823E-45EC-889F-77732E44EC22}" destId="{C76F2B0E-DDA9-4047-B05B-57EE6CF4AE95}" srcOrd="0" destOrd="0" presId="urn:microsoft.com/office/officeart/2005/8/layout/cycle4#2"/>
    <dgm:cxn modelId="{1C2BE2FC-E36A-49D6-9191-CDEFC48AF724}" type="presParOf" srcId="{C76F2B0E-DDA9-4047-B05B-57EE6CF4AE95}" destId="{16266D4C-05C3-4734-A478-B8FFB54A76BE}" srcOrd="0" destOrd="0" presId="urn:microsoft.com/office/officeart/2005/8/layout/cycle4#2"/>
    <dgm:cxn modelId="{54405E15-4B42-4171-98C5-66972DC0A6AF}" type="presParOf" srcId="{C76F2B0E-DDA9-4047-B05B-57EE6CF4AE95}" destId="{2A81C58E-53FE-487B-B2D7-2C1374E9DAE5}" srcOrd="1" destOrd="0" presId="urn:microsoft.com/office/officeart/2005/8/layout/cycle4#2"/>
    <dgm:cxn modelId="{34B59E6C-96C9-45A4-A0A3-FCA21F376A7F}" type="presParOf" srcId="{F9DD8631-823E-45EC-889F-77732E44EC22}" destId="{3F6B1062-1257-4BC1-87EE-758DC72FE779}" srcOrd="1" destOrd="0" presId="urn:microsoft.com/office/officeart/2005/8/layout/cycle4#2"/>
    <dgm:cxn modelId="{37A88E56-1B70-443A-9CC9-0EFE92D5A831}" type="presParOf" srcId="{3F6B1062-1257-4BC1-87EE-758DC72FE779}" destId="{D025E05F-F696-482C-95AE-676DAC0E9A79}" srcOrd="0" destOrd="0" presId="urn:microsoft.com/office/officeart/2005/8/layout/cycle4#2"/>
    <dgm:cxn modelId="{5E319550-E589-49B6-8C7D-4F2721A82DE9}" type="presParOf" srcId="{3F6B1062-1257-4BC1-87EE-758DC72FE779}" destId="{6E51AC8E-540A-49D5-A32C-A78821B56176}" srcOrd="1" destOrd="0" presId="urn:microsoft.com/office/officeart/2005/8/layout/cycle4#2"/>
    <dgm:cxn modelId="{AB39A4F2-FEE7-430C-A1C5-90CF0109BB7A}" type="presParOf" srcId="{F9DD8631-823E-45EC-889F-77732E44EC22}" destId="{9BF4138D-8BE2-4899-A482-A30D5DA602C9}" srcOrd="2" destOrd="0" presId="urn:microsoft.com/office/officeart/2005/8/layout/cycle4#2"/>
    <dgm:cxn modelId="{BCC623C6-B1E7-4048-8200-C774FDB2327D}" type="presParOf" srcId="{9BF4138D-8BE2-4899-A482-A30D5DA602C9}" destId="{08F043E1-7626-4B09-8FED-99003CE42DDB}" srcOrd="0" destOrd="0" presId="urn:microsoft.com/office/officeart/2005/8/layout/cycle4#2"/>
    <dgm:cxn modelId="{70AB7489-4212-4737-910F-E30A3BCAE077}" type="presParOf" srcId="{9BF4138D-8BE2-4899-A482-A30D5DA602C9}" destId="{DDB85B34-F4A2-45A8-A256-DF0888411349}" srcOrd="1" destOrd="0" presId="urn:microsoft.com/office/officeart/2005/8/layout/cycle4#2"/>
    <dgm:cxn modelId="{3F1F9723-A07D-4D96-BA6B-18F0EAC87FD0}" type="presParOf" srcId="{F9DD8631-823E-45EC-889F-77732E44EC22}" destId="{981F620D-9161-4C9D-896B-BA32CCEDB27C}" srcOrd="3" destOrd="0" presId="urn:microsoft.com/office/officeart/2005/8/layout/cycle4#2"/>
    <dgm:cxn modelId="{8FDD3879-9F41-469A-BE8F-D7DBCD7725DC}" type="presParOf" srcId="{981F620D-9161-4C9D-896B-BA32CCEDB27C}" destId="{5DD6CE0C-EAB8-4007-AA2A-3A7AEF9C4A4A}" srcOrd="0" destOrd="0" presId="urn:microsoft.com/office/officeart/2005/8/layout/cycle4#2"/>
    <dgm:cxn modelId="{0989B186-6718-462B-A0D6-79771B710925}" type="presParOf" srcId="{981F620D-9161-4C9D-896B-BA32CCEDB27C}" destId="{945776A5-B0EB-46F6-A020-A35D9ED0938C}" srcOrd="1" destOrd="0" presId="urn:microsoft.com/office/officeart/2005/8/layout/cycle4#2"/>
    <dgm:cxn modelId="{BDC9A820-A9E5-473C-B97F-49E442DDF216}" type="presParOf" srcId="{F9DD8631-823E-45EC-889F-77732E44EC22}" destId="{435A687C-7145-49E2-B28C-CC522AB1B753}" srcOrd="4" destOrd="0" presId="urn:microsoft.com/office/officeart/2005/8/layout/cycle4#2"/>
    <dgm:cxn modelId="{A22BC0AB-9B4B-4925-BE0F-915202504449}" type="presParOf" srcId="{DB8B2BBC-A547-47A4-B716-E6D4EBE0A104}" destId="{C758EB2C-90F5-46A6-B9D7-5BC5E53695CB}" srcOrd="1" destOrd="0" presId="urn:microsoft.com/office/officeart/2005/8/layout/cycle4#2"/>
    <dgm:cxn modelId="{AD94653F-75BD-41EA-B95B-CFB202B2E75F}" type="presParOf" srcId="{C758EB2C-90F5-46A6-B9D7-5BC5E53695CB}" destId="{FA5F0EE7-C7C8-476E-8F65-2B5F5976EF58}" srcOrd="0" destOrd="0" presId="urn:microsoft.com/office/officeart/2005/8/layout/cycle4#2"/>
    <dgm:cxn modelId="{8C24CB34-40E4-4DA2-A67C-AAC4BAC99BCF}" type="presParOf" srcId="{C758EB2C-90F5-46A6-B9D7-5BC5E53695CB}" destId="{7A83FACD-9840-4843-A9D4-AF4E186EC42C}" srcOrd="1" destOrd="0" presId="urn:microsoft.com/office/officeart/2005/8/layout/cycle4#2"/>
    <dgm:cxn modelId="{11C56F56-5A6D-4823-9AB9-49F9854A1A0F}" type="presParOf" srcId="{C758EB2C-90F5-46A6-B9D7-5BC5E53695CB}" destId="{83D73EE0-E664-4DC1-B2A2-23BC3C5ACDC1}" srcOrd="2" destOrd="0" presId="urn:microsoft.com/office/officeart/2005/8/layout/cycle4#2"/>
    <dgm:cxn modelId="{1F06CD53-5E47-415A-AD01-8385DE75A45C}" type="presParOf" srcId="{C758EB2C-90F5-46A6-B9D7-5BC5E53695CB}" destId="{BCB6AABC-642E-4411-A68D-9B4E38CBAFE2}" srcOrd="3" destOrd="0" presId="urn:microsoft.com/office/officeart/2005/8/layout/cycle4#2"/>
    <dgm:cxn modelId="{9EBDF1BC-A4F7-4571-B71F-10B6312989CF}" type="presParOf" srcId="{C758EB2C-90F5-46A6-B9D7-5BC5E53695CB}" destId="{41FEC687-7E6C-461E-B7C9-F860B00FE4D1}" srcOrd="4" destOrd="0" presId="urn:microsoft.com/office/officeart/2005/8/layout/cycle4#2"/>
    <dgm:cxn modelId="{CCB18A2F-0D67-458D-81DE-1ADA67874A9E}" type="presParOf" srcId="{DB8B2BBC-A547-47A4-B716-E6D4EBE0A104}" destId="{A0674F64-3C86-4A88-A23B-633E5DDF608D}" srcOrd="2" destOrd="0" presId="urn:microsoft.com/office/officeart/2005/8/layout/cycle4#2"/>
    <dgm:cxn modelId="{7B66B015-F289-4497-A74A-EFAC8C412F91}" type="presParOf" srcId="{DB8B2BBC-A547-47A4-B716-E6D4EBE0A104}" destId="{1AD0D7A0-4065-41BE-A116-7EABC7BC73A0}" srcOrd="3" destOrd="0" presId="urn:microsoft.com/office/officeart/2005/8/layout/cycle4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2BFCE9-5793-469D-BE19-2356BCBC40D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844179D-15B6-440D-94EB-8D45139E0DE2}">
      <dgm:prSet/>
      <dgm:spPr/>
      <dgm:t>
        <a:bodyPr/>
        <a:lstStyle/>
        <a:p>
          <a:pPr rtl="0"/>
          <a:r>
            <a:rPr kumimoji="1" lang="ja-JP" dirty="0"/>
            <a:t>パーソナルサービス</a:t>
          </a:r>
          <a:endParaRPr lang="ja-JP" dirty="0"/>
        </a:p>
      </dgm:t>
    </dgm:pt>
    <dgm:pt modelId="{B5AC1376-C1CA-44FF-9E3D-C4C740427628}" type="par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DED8C82E-157B-40ED-8370-044A7D4AA986}" type="sib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A1CDD68F-8192-4062-A650-EA8A0A0BA5E5}">
      <dgm:prSet/>
      <dgm:spPr/>
      <dgm:t>
        <a:bodyPr/>
        <a:lstStyle/>
        <a:p>
          <a:pPr rtl="0"/>
          <a:r>
            <a:rPr kumimoji="1" lang="ja-JP" dirty="0"/>
            <a:t>誕生日や記念日のポイント率アップ</a:t>
          </a:r>
          <a:endParaRPr lang="ja-JP" dirty="0"/>
        </a:p>
      </dgm:t>
    </dgm:pt>
    <dgm:pt modelId="{17449B64-8CFE-4893-A764-FE414C581E0F}" type="par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886DA9FB-9223-4A7C-A53B-6B3070C5130D}" type="sib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DB7BA8A9-8B0E-43E1-B9C5-686451FB690F}">
      <dgm:prSet/>
      <dgm:spPr/>
      <dgm:t>
        <a:bodyPr/>
        <a:lstStyle/>
        <a:p>
          <a:pPr rtl="0"/>
          <a:r>
            <a:rPr kumimoji="1" lang="ja-JP" dirty="0"/>
            <a:t>プレゼント</a:t>
          </a:r>
          <a:endParaRPr lang="ja-JP" dirty="0"/>
        </a:p>
      </dgm:t>
    </dgm:pt>
    <dgm:pt modelId="{C399AA65-56B1-459E-AEC4-6A8D18A0391F}" type="par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EDDA3835-C6AC-4EFC-8EFA-0230B8C31041}" type="sib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19452E12-3241-4C23-8A33-94468B3469F9}">
      <dgm:prSet/>
      <dgm:spPr/>
      <dgm:t>
        <a:bodyPr/>
        <a:lstStyle/>
        <a:p>
          <a:pPr rtl="0"/>
          <a:r>
            <a:rPr kumimoji="1" lang="ja-JP" dirty="0"/>
            <a:t>抽選でポイントゲット</a:t>
          </a:r>
          <a:endParaRPr lang="ja-JP" dirty="0"/>
        </a:p>
      </dgm:t>
    </dgm:pt>
    <dgm:pt modelId="{DFECB423-3D5D-4E9E-BDAC-798DF84F2DC7}" type="par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37477B9F-5A99-45A6-B4DE-F4BD1541BCAD}" type="sib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90E32906-FD58-4C9B-A564-AF40B82636B1}">
      <dgm:prSet/>
      <dgm:spPr/>
      <dgm:t>
        <a:bodyPr/>
        <a:lstStyle/>
        <a:p>
          <a:pPr rtl="0"/>
          <a:r>
            <a:rPr kumimoji="1" lang="ja-JP" dirty="0"/>
            <a:t>雨の日２倍サービス</a:t>
          </a:r>
          <a:endParaRPr lang="ja-JP" dirty="0"/>
        </a:p>
      </dgm:t>
    </dgm:pt>
    <dgm:pt modelId="{D0035360-04B1-4BD5-8606-180D679BE03A}" type="par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7B2AE0FE-6056-48FD-8F6E-2B286F89DB6A}" type="sib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46F70899-F9B3-4E7C-9B27-AFA5924E3EE1}">
      <dgm:prSet/>
      <dgm:spPr/>
      <dgm:t>
        <a:bodyPr/>
        <a:lstStyle/>
        <a:p>
          <a:pPr rtl="0"/>
          <a:r>
            <a:rPr kumimoji="1" lang="ja-JP" dirty="0"/>
            <a:t>リサイクルの</a:t>
          </a:r>
          <a:br>
            <a:rPr kumimoji="1" lang="ja-JP" altLang="en-US" dirty="0"/>
          </a:br>
          <a:r>
            <a:rPr kumimoji="1" lang="ja-JP" dirty="0"/>
            <a:t>連携</a:t>
          </a:r>
          <a:endParaRPr lang="ja-JP" dirty="0"/>
        </a:p>
      </dgm:t>
    </dgm:pt>
    <dgm:pt modelId="{C0A0EB02-92C5-464C-BB2D-0E349010068D}" type="par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60D48A48-7E68-47EE-BA35-2E5810A8C8C2}" type="sib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7162B494-7E19-4315-A3C9-2FEF2AF20C07}">
      <dgm:prSet/>
      <dgm:spPr/>
      <dgm:t>
        <a:bodyPr/>
        <a:lstStyle/>
        <a:p>
          <a:pPr rtl="0"/>
          <a:r>
            <a:rPr kumimoji="1" lang="ja-JP" dirty="0"/>
            <a:t>自治体との連携</a:t>
          </a:r>
        </a:p>
      </dgm:t>
    </dgm:pt>
    <dgm:pt modelId="{153EB2D4-9A08-4A51-9ABE-01FE6FFA7D02}" type="par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FBFD0CB7-A1B0-43F9-99CC-CEE97210BE0E}" type="sib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7B4949DF-7FD5-4389-BFC4-FCB34D47B110}">
      <dgm:prSet/>
      <dgm:spPr/>
      <dgm:t>
        <a:bodyPr/>
        <a:lstStyle/>
        <a:p>
          <a:pPr rtl="0"/>
          <a:r>
            <a:rPr kumimoji="1" lang="ja-JP" altLang="en-US" dirty="0"/>
            <a:t>販売店との連携</a:t>
          </a:r>
          <a:endParaRPr kumimoji="1" lang="ja-JP" dirty="0"/>
        </a:p>
      </dgm:t>
    </dgm:pt>
    <dgm:pt modelId="{F9845956-6722-4C98-8816-6FFF99DC3868}" type="par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46C31AF2-A752-4E0A-B5EB-D9D3EDE4779C}" type="sib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2E959BDA-F5AE-44EA-A77A-D125B31D3566}" type="pres">
      <dgm:prSet presAssocID="{ED2BFCE9-5793-469D-BE19-2356BCBC40D1}" presName="Name0" presStyleCnt="0">
        <dgm:presLayoutVars>
          <dgm:dir/>
          <dgm:animLvl val="lvl"/>
          <dgm:resizeHandles val="exact"/>
        </dgm:presLayoutVars>
      </dgm:prSet>
      <dgm:spPr/>
    </dgm:pt>
    <dgm:pt modelId="{F479C32C-C738-4F18-ABA3-65105F9A75FB}" type="pres">
      <dgm:prSet presAssocID="{ED2BFCE9-5793-469D-BE19-2356BCBC40D1}" presName="tSp" presStyleCnt="0"/>
      <dgm:spPr/>
    </dgm:pt>
    <dgm:pt modelId="{F1EB08BC-380C-4C7C-8C4A-704F51CA748A}" type="pres">
      <dgm:prSet presAssocID="{ED2BFCE9-5793-469D-BE19-2356BCBC40D1}" presName="bSp" presStyleCnt="0"/>
      <dgm:spPr/>
    </dgm:pt>
    <dgm:pt modelId="{EE0C5651-96F1-4CB1-87CA-D7DBB8B6962E}" type="pres">
      <dgm:prSet presAssocID="{ED2BFCE9-5793-469D-BE19-2356BCBC40D1}" presName="process" presStyleCnt="0"/>
      <dgm:spPr/>
    </dgm:pt>
    <dgm:pt modelId="{E1D5350B-9370-4B6F-93EE-D0C5ADD5F2E5}" type="pres">
      <dgm:prSet presAssocID="{A844179D-15B6-440D-94EB-8D45139E0DE2}" presName="composite1" presStyleCnt="0"/>
      <dgm:spPr/>
    </dgm:pt>
    <dgm:pt modelId="{052C5E2B-2C34-43CC-97DE-CDD419C75867}" type="pres">
      <dgm:prSet presAssocID="{A844179D-15B6-440D-94EB-8D45139E0DE2}" presName="dummyNode1" presStyleLbl="node1" presStyleIdx="0" presStyleCnt="3"/>
      <dgm:spPr/>
    </dgm:pt>
    <dgm:pt modelId="{22166AE0-E886-4A77-9C40-4CD96ED5EF0E}" type="pres">
      <dgm:prSet presAssocID="{A844179D-15B6-440D-94EB-8D45139E0DE2}" presName="childNode1" presStyleLbl="bgAcc1" presStyleIdx="0" presStyleCnt="3">
        <dgm:presLayoutVars>
          <dgm:bulletEnabled val="1"/>
        </dgm:presLayoutVars>
      </dgm:prSet>
      <dgm:spPr/>
    </dgm:pt>
    <dgm:pt modelId="{DF4B79BF-0A16-4032-A8C5-CEAAED3B69E5}" type="pres">
      <dgm:prSet presAssocID="{A844179D-15B6-440D-94EB-8D45139E0DE2}" presName="childNode1tx" presStyleLbl="bgAcc1" presStyleIdx="0" presStyleCnt="3">
        <dgm:presLayoutVars>
          <dgm:bulletEnabled val="1"/>
        </dgm:presLayoutVars>
      </dgm:prSet>
      <dgm:spPr/>
    </dgm:pt>
    <dgm:pt modelId="{FF2CF6D4-4224-437C-AF70-4611B8C12359}" type="pres">
      <dgm:prSet presAssocID="{A844179D-15B6-440D-94EB-8D45139E0DE2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7B0445C-7E61-4737-8319-176CC5F2D50B}" type="pres">
      <dgm:prSet presAssocID="{A844179D-15B6-440D-94EB-8D45139E0DE2}" presName="connSite1" presStyleCnt="0"/>
      <dgm:spPr/>
    </dgm:pt>
    <dgm:pt modelId="{D76E3993-97CC-4E08-B375-8BB8A5120C85}" type="pres">
      <dgm:prSet presAssocID="{DED8C82E-157B-40ED-8370-044A7D4AA986}" presName="Name9" presStyleLbl="sibTrans2D1" presStyleIdx="0" presStyleCnt="2"/>
      <dgm:spPr/>
    </dgm:pt>
    <dgm:pt modelId="{35832E1E-17F9-494E-A8F6-E9DA30538D04}" type="pres">
      <dgm:prSet presAssocID="{DB7BA8A9-8B0E-43E1-B9C5-686451FB690F}" presName="composite2" presStyleCnt="0"/>
      <dgm:spPr/>
    </dgm:pt>
    <dgm:pt modelId="{65F73329-675C-4BB8-9482-73C4AA8E94C2}" type="pres">
      <dgm:prSet presAssocID="{DB7BA8A9-8B0E-43E1-B9C5-686451FB690F}" presName="dummyNode2" presStyleLbl="node1" presStyleIdx="0" presStyleCnt="3"/>
      <dgm:spPr/>
    </dgm:pt>
    <dgm:pt modelId="{BF5A0FF8-5120-456F-8789-6DF598E22FAA}" type="pres">
      <dgm:prSet presAssocID="{DB7BA8A9-8B0E-43E1-B9C5-686451FB690F}" presName="childNode2" presStyleLbl="bgAcc1" presStyleIdx="1" presStyleCnt="3">
        <dgm:presLayoutVars>
          <dgm:bulletEnabled val="1"/>
        </dgm:presLayoutVars>
      </dgm:prSet>
      <dgm:spPr/>
    </dgm:pt>
    <dgm:pt modelId="{A1D58E6C-9528-4F83-BC74-5DC779F43502}" type="pres">
      <dgm:prSet presAssocID="{DB7BA8A9-8B0E-43E1-B9C5-686451FB690F}" presName="childNode2tx" presStyleLbl="bgAcc1" presStyleIdx="1" presStyleCnt="3">
        <dgm:presLayoutVars>
          <dgm:bulletEnabled val="1"/>
        </dgm:presLayoutVars>
      </dgm:prSet>
      <dgm:spPr/>
    </dgm:pt>
    <dgm:pt modelId="{4A72A875-2EFB-4A05-B714-5DE4EE64FF17}" type="pres">
      <dgm:prSet presAssocID="{DB7BA8A9-8B0E-43E1-B9C5-686451FB690F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0E854F5-34B5-456E-A4A2-97C82F7DB0FE}" type="pres">
      <dgm:prSet presAssocID="{DB7BA8A9-8B0E-43E1-B9C5-686451FB690F}" presName="connSite2" presStyleCnt="0"/>
      <dgm:spPr/>
    </dgm:pt>
    <dgm:pt modelId="{473255D2-6F87-40AC-9B0B-4CE02CA92419}" type="pres">
      <dgm:prSet presAssocID="{EDDA3835-C6AC-4EFC-8EFA-0230B8C31041}" presName="Name18" presStyleLbl="sibTrans2D1" presStyleIdx="1" presStyleCnt="2"/>
      <dgm:spPr/>
    </dgm:pt>
    <dgm:pt modelId="{07D4AC9D-47EA-48C5-A6EF-B6C8805EEDC1}" type="pres">
      <dgm:prSet presAssocID="{46F70899-F9B3-4E7C-9B27-AFA5924E3EE1}" presName="composite1" presStyleCnt="0"/>
      <dgm:spPr/>
    </dgm:pt>
    <dgm:pt modelId="{50594496-D536-4F83-8814-A1F9437790D9}" type="pres">
      <dgm:prSet presAssocID="{46F70899-F9B3-4E7C-9B27-AFA5924E3EE1}" presName="dummyNode1" presStyleLbl="node1" presStyleIdx="1" presStyleCnt="3"/>
      <dgm:spPr/>
    </dgm:pt>
    <dgm:pt modelId="{C1D967F8-8FD8-4B3A-B022-91A2E7EA55AD}" type="pres">
      <dgm:prSet presAssocID="{46F70899-F9B3-4E7C-9B27-AFA5924E3EE1}" presName="childNode1" presStyleLbl="bgAcc1" presStyleIdx="2" presStyleCnt="3">
        <dgm:presLayoutVars>
          <dgm:bulletEnabled val="1"/>
        </dgm:presLayoutVars>
      </dgm:prSet>
      <dgm:spPr/>
    </dgm:pt>
    <dgm:pt modelId="{5E70296A-7F81-46CB-9010-60926DEB518D}" type="pres">
      <dgm:prSet presAssocID="{46F70899-F9B3-4E7C-9B27-AFA5924E3EE1}" presName="childNode1tx" presStyleLbl="bgAcc1" presStyleIdx="2" presStyleCnt="3">
        <dgm:presLayoutVars>
          <dgm:bulletEnabled val="1"/>
        </dgm:presLayoutVars>
      </dgm:prSet>
      <dgm:spPr/>
    </dgm:pt>
    <dgm:pt modelId="{19472180-8E43-4A7B-9F68-E29D2D9B6FA1}" type="pres">
      <dgm:prSet presAssocID="{46F70899-F9B3-4E7C-9B27-AFA5924E3EE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84FB33F-8D15-4E5F-AB6C-DF7B03B90590}" type="pres">
      <dgm:prSet presAssocID="{46F70899-F9B3-4E7C-9B27-AFA5924E3EE1}" presName="connSite1" presStyleCnt="0"/>
      <dgm:spPr/>
    </dgm:pt>
  </dgm:ptLst>
  <dgm:cxnLst>
    <dgm:cxn modelId="{A8AD09D8-A4D4-4FD0-B224-FC7D5008C8BF}" type="presOf" srcId="{DED8C82E-157B-40ED-8370-044A7D4AA986}" destId="{D76E3993-97CC-4E08-B375-8BB8A5120C85}" srcOrd="0" destOrd="0" presId="urn:microsoft.com/office/officeart/2005/8/layout/hProcess4"/>
    <dgm:cxn modelId="{04092504-0CDA-4F23-BB0C-7A5346D3322D}" type="presOf" srcId="{7162B494-7E19-4315-A3C9-2FEF2AF20C07}" destId="{C1D967F8-8FD8-4B3A-B022-91A2E7EA55AD}" srcOrd="0" destOrd="0" presId="urn:microsoft.com/office/officeart/2005/8/layout/hProcess4"/>
    <dgm:cxn modelId="{6B34523C-59F7-41CE-8D30-A5741CEE819D}" srcId="{DB7BA8A9-8B0E-43E1-B9C5-686451FB690F}" destId="{90E32906-FD58-4C9B-A564-AF40B82636B1}" srcOrd="1" destOrd="0" parTransId="{D0035360-04B1-4BD5-8606-180D679BE03A}" sibTransId="{7B2AE0FE-6056-48FD-8F6E-2B286F89DB6A}"/>
    <dgm:cxn modelId="{F06C3872-8028-44B5-8296-B717E371D337}" type="presOf" srcId="{90E32906-FD58-4C9B-A564-AF40B82636B1}" destId="{BF5A0FF8-5120-456F-8789-6DF598E22FAA}" srcOrd="0" destOrd="1" presId="urn:microsoft.com/office/officeart/2005/8/layout/hProcess4"/>
    <dgm:cxn modelId="{F454140E-68A4-4FCF-969D-6333931EE991}" type="presOf" srcId="{A844179D-15B6-440D-94EB-8D45139E0DE2}" destId="{FF2CF6D4-4224-437C-AF70-4611B8C12359}" srcOrd="0" destOrd="0" presId="urn:microsoft.com/office/officeart/2005/8/layout/hProcess4"/>
    <dgm:cxn modelId="{669266D0-E5FF-4BC7-B811-CA157096A755}" srcId="{ED2BFCE9-5793-469D-BE19-2356BCBC40D1}" destId="{DB7BA8A9-8B0E-43E1-B9C5-686451FB690F}" srcOrd="1" destOrd="0" parTransId="{C399AA65-56B1-459E-AEC4-6A8D18A0391F}" sibTransId="{EDDA3835-C6AC-4EFC-8EFA-0230B8C31041}"/>
    <dgm:cxn modelId="{D7C2D181-C461-4840-9A2B-4FB13ABF7117}" type="presOf" srcId="{19452E12-3241-4C23-8A33-94468B3469F9}" destId="{BF5A0FF8-5120-456F-8789-6DF598E22FAA}" srcOrd="0" destOrd="0" presId="urn:microsoft.com/office/officeart/2005/8/layout/hProcess4"/>
    <dgm:cxn modelId="{A0EF9F98-5E15-4B15-A7A6-44D625047AC6}" type="presOf" srcId="{7B4949DF-7FD5-4389-BFC4-FCB34D47B110}" destId="{5E70296A-7F81-46CB-9010-60926DEB518D}" srcOrd="1" destOrd="1" presId="urn:microsoft.com/office/officeart/2005/8/layout/hProcess4"/>
    <dgm:cxn modelId="{80A1DA86-F3AD-43A5-87B2-49BBAD0F1331}" type="presOf" srcId="{A1CDD68F-8192-4062-A650-EA8A0A0BA5E5}" destId="{DF4B79BF-0A16-4032-A8C5-CEAAED3B69E5}" srcOrd="1" destOrd="0" presId="urn:microsoft.com/office/officeart/2005/8/layout/hProcess4"/>
    <dgm:cxn modelId="{61A0F8DB-9567-42F6-86DD-53C8C542B9E4}" type="presOf" srcId="{A1CDD68F-8192-4062-A650-EA8A0A0BA5E5}" destId="{22166AE0-E886-4A77-9C40-4CD96ED5EF0E}" srcOrd="0" destOrd="0" presId="urn:microsoft.com/office/officeart/2005/8/layout/hProcess4"/>
    <dgm:cxn modelId="{2F37D9E0-CC10-41B5-AA9E-5EA220460B86}" srcId="{A844179D-15B6-440D-94EB-8D45139E0DE2}" destId="{A1CDD68F-8192-4062-A650-EA8A0A0BA5E5}" srcOrd="0" destOrd="0" parTransId="{17449B64-8CFE-4893-A764-FE414C581E0F}" sibTransId="{886DA9FB-9223-4A7C-A53B-6B3070C5130D}"/>
    <dgm:cxn modelId="{5ADC4B05-5CF2-45BD-A746-563F6937A03A}" type="presOf" srcId="{19452E12-3241-4C23-8A33-94468B3469F9}" destId="{A1D58E6C-9528-4F83-BC74-5DC779F43502}" srcOrd="1" destOrd="0" presId="urn:microsoft.com/office/officeart/2005/8/layout/hProcess4"/>
    <dgm:cxn modelId="{8F908352-0E28-4730-A207-664625F1160B}" type="presOf" srcId="{46F70899-F9B3-4E7C-9B27-AFA5924E3EE1}" destId="{19472180-8E43-4A7B-9F68-E29D2D9B6FA1}" srcOrd="0" destOrd="0" presId="urn:microsoft.com/office/officeart/2005/8/layout/hProcess4"/>
    <dgm:cxn modelId="{BF5B00FA-8C77-45EC-854E-05A6C90C3370}" type="presOf" srcId="{EDDA3835-C6AC-4EFC-8EFA-0230B8C31041}" destId="{473255D2-6F87-40AC-9B0B-4CE02CA92419}" srcOrd="0" destOrd="0" presId="urn:microsoft.com/office/officeart/2005/8/layout/hProcess4"/>
    <dgm:cxn modelId="{A6AD38FE-DD71-4B6B-B306-B782BF67EC81}" srcId="{46F70899-F9B3-4E7C-9B27-AFA5924E3EE1}" destId="{7B4949DF-7FD5-4389-BFC4-FCB34D47B110}" srcOrd="1" destOrd="0" parTransId="{F9845956-6722-4C98-8816-6FFF99DC3868}" sibTransId="{46C31AF2-A752-4E0A-B5EB-D9D3EDE4779C}"/>
    <dgm:cxn modelId="{DF79EC56-DBAF-456D-BCAD-7950275EE7B5}" srcId="{ED2BFCE9-5793-469D-BE19-2356BCBC40D1}" destId="{A844179D-15B6-440D-94EB-8D45139E0DE2}" srcOrd="0" destOrd="0" parTransId="{B5AC1376-C1CA-44FF-9E3D-C4C740427628}" sibTransId="{DED8C82E-157B-40ED-8370-044A7D4AA986}"/>
    <dgm:cxn modelId="{2D601424-09B4-4CFC-A173-B98E36D26BAB}" type="presOf" srcId="{7B4949DF-7FD5-4389-BFC4-FCB34D47B110}" destId="{C1D967F8-8FD8-4B3A-B022-91A2E7EA55AD}" srcOrd="0" destOrd="1" presId="urn:microsoft.com/office/officeart/2005/8/layout/hProcess4"/>
    <dgm:cxn modelId="{B3290949-3453-4919-81F1-71A1FF6C99F1}" srcId="{46F70899-F9B3-4E7C-9B27-AFA5924E3EE1}" destId="{7162B494-7E19-4315-A3C9-2FEF2AF20C07}" srcOrd="0" destOrd="0" parTransId="{153EB2D4-9A08-4A51-9ABE-01FE6FFA7D02}" sibTransId="{FBFD0CB7-A1B0-43F9-99CC-CEE97210BE0E}"/>
    <dgm:cxn modelId="{1B5E577C-79AB-4CDD-B381-F6ED281A1038}" type="presOf" srcId="{ED2BFCE9-5793-469D-BE19-2356BCBC40D1}" destId="{2E959BDA-F5AE-44EA-A77A-D125B31D3566}" srcOrd="0" destOrd="0" presId="urn:microsoft.com/office/officeart/2005/8/layout/hProcess4"/>
    <dgm:cxn modelId="{D7FC74D1-868E-4167-B86A-15113B0D35C1}" type="presOf" srcId="{90E32906-FD58-4C9B-A564-AF40B82636B1}" destId="{A1D58E6C-9528-4F83-BC74-5DC779F43502}" srcOrd="1" destOrd="1" presId="urn:microsoft.com/office/officeart/2005/8/layout/hProcess4"/>
    <dgm:cxn modelId="{B2FD7A2C-48A7-4256-BD8F-B47D9DA7B1BA}" type="presOf" srcId="{7162B494-7E19-4315-A3C9-2FEF2AF20C07}" destId="{5E70296A-7F81-46CB-9010-60926DEB518D}" srcOrd="1" destOrd="0" presId="urn:microsoft.com/office/officeart/2005/8/layout/hProcess4"/>
    <dgm:cxn modelId="{EF876F6E-1555-4FF5-B2B0-0978AAC789C5}" type="presOf" srcId="{DB7BA8A9-8B0E-43E1-B9C5-686451FB690F}" destId="{4A72A875-2EFB-4A05-B714-5DE4EE64FF17}" srcOrd="0" destOrd="0" presId="urn:microsoft.com/office/officeart/2005/8/layout/hProcess4"/>
    <dgm:cxn modelId="{76252064-67A8-4D69-A056-22AD93AEC288}" srcId="{ED2BFCE9-5793-469D-BE19-2356BCBC40D1}" destId="{46F70899-F9B3-4E7C-9B27-AFA5924E3EE1}" srcOrd="2" destOrd="0" parTransId="{C0A0EB02-92C5-464C-BB2D-0E349010068D}" sibTransId="{60D48A48-7E68-47EE-BA35-2E5810A8C8C2}"/>
    <dgm:cxn modelId="{B3D04C43-E9EA-4C3D-A9F4-B135B6FEBF6E}" srcId="{DB7BA8A9-8B0E-43E1-B9C5-686451FB690F}" destId="{19452E12-3241-4C23-8A33-94468B3469F9}" srcOrd="0" destOrd="0" parTransId="{DFECB423-3D5D-4E9E-BDAC-798DF84F2DC7}" sibTransId="{37477B9F-5A99-45A6-B4DE-F4BD1541BCAD}"/>
    <dgm:cxn modelId="{CC598ABB-A47D-423C-80E8-7ED16265C66A}" type="presParOf" srcId="{2E959BDA-F5AE-44EA-A77A-D125B31D3566}" destId="{F479C32C-C738-4F18-ABA3-65105F9A75FB}" srcOrd="0" destOrd="0" presId="urn:microsoft.com/office/officeart/2005/8/layout/hProcess4"/>
    <dgm:cxn modelId="{8E22C621-71EF-4DC3-90E5-4083511A38E2}" type="presParOf" srcId="{2E959BDA-F5AE-44EA-A77A-D125B31D3566}" destId="{F1EB08BC-380C-4C7C-8C4A-704F51CA748A}" srcOrd="1" destOrd="0" presId="urn:microsoft.com/office/officeart/2005/8/layout/hProcess4"/>
    <dgm:cxn modelId="{5BF10999-AC9C-4D8E-A743-E9FDB0D5C6C6}" type="presParOf" srcId="{2E959BDA-F5AE-44EA-A77A-D125B31D3566}" destId="{EE0C5651-96F1-4CB1-87CA-D7DBB8B6962E}" srcOrd="2" destOrd="0" presId="urn:microsoft.com/office/officeart/2005/8/layout/hProcess4"/>
    <dgm:cxn modelId="{B94BA6D9-6512-4423-B607-52D64728FF44}" type="presParOf" srcId="{EE0C5651-96F1-4CB1-87CA-D7DBB8B6962E}" destId="{E1D5350B-9370-4B6F-93EE-D0C5ADD5F2E5}" srcOrd="0" destOrd="0" presId="urn:microsoft.com/office/officeart/2005/8/layout/hProcess4"/>
    <dgm:cxn modelId="{629F4996-FF64-4FA5-832A-526084321B99}" type="presParOf" srcId="{E1D5350B-9370-4B6F-93EE-D0C5ADD5F2E5}" destId="{052C5E2B-2C34-43CC-97DE-CDD419C75867}" srcOrd="0" destOrd="0" presId="urn:microsoft.com/office/officeart/2005/8/layout/hProcess4"/>
    <dgm:cxn modelId="{D70492EB-7F9A-42A1-B9DB-86336F8F5DC1}" type="presParOf" srcId="{E1D5350B-9370-4B6F-93EE-D0C5ADD5F2E5}" destId="{22166AE0-E886-4A77-9C40-4CD96ED5EF0E}" srcOrd="1" destOrd="0" presId="urn:microsoft.com/office/officeart/2005/8/layout/hProcess4"/>
    <dgm:cxn modelId="{2DE5A2D4-EACE-43BD-89F8-A03CF0B0804C}" type="presParOf" srcId="{E1D5350B-9370-4B6F-93EE-D0C5ADD5F2E5}" destId="{DF4B79BF-0A16-4032-A8C5-CEAAED3B69E5}" srcOrd="2" destOrd="0" presId="urn:microsoft.com/office/officeart/2005/8/layout/hProcess4"/>
    <dgm:cxn modelId="{446F33E0-216A-4C61-9849-7FE1640937C3}" type="presParOf" srcId="{E1D5350B-9370-4B6F-93EE-D0C5ADD5F2E5}" destId="{FF2CF6D4-4224-437C-AF70-4611B8C12359}" srcOrd="3" destOrd="0" presId="urn:microsoft.com/office/officeart/2005/8/layout/hProcess4"/>
    <dgm:cxn modelId="{D515349F-5C2A-4900-A4E7-FDFB6DBE60BF}" type="presParOf" srcId="{E1D5350B-9370-4B6F-93EE-D0C5ADD5F2E5}" destId="{17B0445C-7E61-4737-8319-176CC5F2D50B}" srcOrd="4" destOrd="0" presId="urn:microsoft.com/office/officeart/2005/8/layout/hProcess4"/>
    <dgm:cxn modelId="{E8F3C651-3B13-4815-A4FB-70B0FEA06B99}" type="presParOf" srcId="{EE0C5651-96F1-4CB1-87CA-D7DBB8B6962E}" destId="{D76E3993-97CC-4E08-B375-8BB8A5120C85}" srcOrd="1" destOrd="0" presId="urn:microsoft.com/office/officeart/2005/8/layout/hProcess4"/>
    <dgm:cxn modelId="{268DA6E0-3881-4381-9155-26147054DB2E}" type="presParOf" srcId="{EE0C5651-96F1-4CB1-87CA-D7DBB8B6962E}" destId="{35832E1E-17F9-494E-A8F6-E9DA30538D04}" srcOrd="2" destOrd="0" presId="urn:microsoft.com/office/officeart/2005/8/layout/hProcess4"/>
    <dgm:cxn modelId="{631D1B78-7413-4C09-BB50-11CD74171AE4}" type="presParOf" srcId="{35832E1E-17F9-494E-A8F6-E9DA30538D04}" destId="{65F73329-675C-4BB8-9482-73C4AA8E94C2}" srcOrd="0" destOrd="0" presId="urn:microsoft.com/office/officeart/2005/8/layout/hProcess4"/>
    <dgm:cxn modelId="{74C8F897-681A-4DC4-909A-7884E225694A}" type="presParOf" srcId="{35832E1E-17F9-494E-A8F6-E9DA30538D04}" destId="{BF5A0FF8-5120-456F-8789-6DF598E22FAA}" srcOrd="1" destOrd="0" presId="urn:microsoft.com/office/officeart/2005/8/layout/hProcess4"/>
    <dgm:cxn modelId="{BC23F23C-C30E-4611-9CF9-A3E092D356FB}" type="presParOf" srcId="{35832E1E-17F9-494E-A8F6-E9DA30538D04}" destId="{A1D58E6C-9528-4F83-BC74-5DC779F43502}" srcOrd="2" destOrd="0" presId="urn:microsoft.com/office/officeart/2005/8/layout/hProcess4"/>
    <dgm:cxn modelId="{D35E49C0-3C7E-4BC0-BE78-832E0755CA9E}" type="presParOf" srcId="{35832E1E-17F9-494E-A8F6-E9DA30538D04}" destId="{4A72A875-2EFB-4A05-B714-5DE4EE64FF17}" srcOrd="3" destOrd="0" presId="urn:microsoft.com/office/officeart/2005/8/layout/hProcess4"/>
    <dgm:cxn modelId="{665F1B52-BC6E-4426-993E-B87CF3A3B0B2}" type="presParOf" srcId="{35832E1E-17F9-494E-A8F6-E9DA30538D04}" destId="{B0E854F5-34B5-456E-A4A2-97C82F7DB0FE}" srcOrd="4" destOrd="0" presId="urn:microsoft.com/office/officeart/2005/8/layout/hProcess4"/>
    <dgm:cxn modelId="{D61ECB68-871C-4C2D-879D-5796858EAA63}" type="presParOf" srcId="{EE0C5651-96F1-4CB1-87CA-D7DBB8B6962E}" destId="{473255D2-6F87-40AC-9B0B-4CE02CA92419}" srcOrd="3" destOrd="0" presId="urn:microsoft.com/office/officeart/2005/8/layout/hProcess4"/>
    <dgm:cxn modelId="{F6BC8E13-A29E-4574-9073-8F791B771E64}" type="presParOf" srcId="{EE0C5651-96F1-4CB1-87CA-D7DBB8B6962E}" destId="{07D4AC9D-47EA-48C5-A6EF-B6C8805EEDC1}" srcOrd="4" destOrd="0" presId="urn:microsoft.com/office/officeart/2005/8/layout/hProcess4"/>
    <dgm:cxn modelId="{7DB6C14C-5F5D-46B0-AFB1-834B3572F5E5}" type="presParOf" srcId="{07D4AC9D-47EA-48C5-A6EF-B6C8805EEDC1}" destId="{50594496-D536-4F83-8814-A1F9437790D9}" srcOrd="0" destOrd="0" presId="urn:microsoft.com/office/officeart/2005/8/layout/hProcess4"/>
    <dgm:cxn modelId="{612EB861-3643-4BED-AB1B-3D94CDE68E01}" type="presParOf" srcId="{07D4AC9D-47EA-48C5-A6EF-B6C8805EEDC1}" destId="{C1D967F8-8FD8-4B3A-B022-91A2E7EA55AD}" srcOrd="1" destOrd="0" presId="urn:microsoft.com/office/officeart/2005/8/layout/hProcess4"/>
    <dgm:cxn modelId="{7A1C6710-03B8-4717-BB51-A532E3486200}" type="presParOf" srcId="{07D4AC9D-47EA-48C5-A6EF-B6C8805EEDC1}" destId="{5E70296A-7F81-46CB-9010-60926DEB518D}" srcOrd="2" destOrd="0" presId="urn:microsoft.com/office/officeart/2005/8/layout/hProcess4"/>
    <dgm:cxn modelId="{92001C0B-59B8-424E-B0A1-56CA4BFFFA49}" type="presParOf" srcId="{07D4AC9D-47EA-48C5-A6EF-B6C8805EEDC1}" destId="{19472180-8E43-4A7B-9F68-E29D2D9B6FA1}" srcOrd="3" destOrd="0" presId="urn:microsoft.com/office/officeart/2005/8/layout/hProcess4"/>
    <dgm:cxn modelId="{27025DA2-EF04-4C7D-8A58-6173691F9DEE}" type="presParOf" srcId="{07D4AC9D-47EA-48C5-A6EF-B6C8805EEDC1}" destId="{784FB33F-8D15-4E5F-AB6C-DF7B03B9059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7E22C-CED6-4562-B559-19A9F1FA27DB}">
      <dsp:nvSpPr>
        <dsp:cNvPr id="0" name=""/>
        <dsp:cNvSpPr/>
      </dsp:nvSpPr>
      <dsp:spPr>
        <a:xfrm>
          <a:off x="0" y="598354"/>
          <a:ext cx="3886200" cy="37343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1612" tIns="604012" rIns="301612" bIns="206248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sz="2900" kern="1200" dirty="0"/>
            <a:t>IC</a:t>
          </a:r>
          <a:r>
            <a:rPr kumimoji="1" lang="ja-JP" sz="2900" kern="1200" dirty="0"/>
            <a:t>チップとアンテナが内蔵</a:t>
          </a:r>
          <a:endParaRPr lang="ja-JP" sz="2900" kern="1200" dirty="0"/>
        </a:p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900" kern="1200" dirty="0"/>
            <a:t>リーダーにかざして情報を読み取る</a:t>
          </a:r>
          <a:endParaRPr lang="ja-JP" altLang="en-US" sz="2900" kern="1200" dirty="0"/>
        </a:p>
      </dsp:txBody>
      <dsp:txXfrm>
        <a:off x="0" y="598354"/>
        <a:ext cx="3886200" cy="3734324"/>
      </dsp:txXfrm>
    </dsp:sp>
    <dsp:sp modelId="{C455DD48-0E82-4FD7-9C7E-7AAC84D20AF6}">
      <dsp:nvSpPr>
        <dsp:cNvPr id="0" name=""/>
        <dsp:cNvSpPr/>
      </dsp:nvSpPr>
      <dsp:spPr>
        <a:xfrm>
          <a:off x="194310" y="94486"/>
          <a:ext cx="272034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22" tIns="0" rIns="102822" bIns="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900" kern="1200" dirty="0"/>
            <a:t>非接触カード</a:t>
          </a:r>
          <a:endParaRPr lang="ja-JP" altLang="en-US" sz="2900" kern="1200" dirty="0"/>
        </a:p>
      </dsp:txBody>
      <dsp:txXfrm>
        <a:off x="236100" y="136276"/>
        <a:ext cx="2636760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CECA6-FCFE-49CC-81C6-E7665CE8D66C}">
      <dsp:nvSpPr>
        <dsp:cNvPr id="0" name=""/>
        <dsp:cNvSpPr/>
      </dsp:nvSpPr>
      <dsp:spPr>
        <a:xfrm>
          <a:off x="0" y="482804"/>
          <a:ext cx="4041775" cy="44343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687" tIns="666496" rIns="313687" bIns="227584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3200" kern="1200" dirty="0"/>
            <a:t>接触端子として</a:t>
          </a:r>
          <a:r>
            <a:rPr kumimoji="1" lang="en-US" sz="3200" kern="1200" dirty="0"/>
            <a:t>IC</a:t>
          </a:r>
          <a:r>
            <a:rPr kumimoji="1" lang="ja-JP" sz="3200" kern="1200" dirty="0"/>
            <a:t>モジュール</a:t>
          </a:r>
          <a:endParaRPr lang="ja-JP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200" kern="1200" dirty="0"/>
            <a:t>リーダーに挿入して情報を読み取る</a:t>
          </a:r>
        </a:p>
      </dsp:txBody>
      <dsp:txXfrm>
        <a:off x="0" y="482804"/>
        <a:ext cx="4041775" cy="4434329"/>
      </dsp:txXfrm>
    </dsp:sp>
    <dsp:sp modelId="{2F1ABE4D-C8C1-4120-A0C1-69B553DDC0C9}">
      <dsp:nvSpPr>
        <dsp:cNvPr id="0" name=""/>
        <dsp:cNvSpPr/>
      </dsp:nvSpPr>
      <dsp:spPr>
        <a:xfrm>
          <a:off x="202088" y="10484"/>
          <a:ext cx="2829242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/>
            <a:t>接触カード</a:t>
          </a:r>
          <a:endParaRPr lang="ja-JP" altLang="en-US" sz="3200" kern="1200" dirty="0"/>
        </a:p>
      </dsp:txBody>
      <dsp:txXfrm>
        <a:off x="248202" y="56598"/>
        <a:ext cx="2737014" cy="852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F043E1-7626-4B09-8FED-99003CE42DDB}">
      <dsp:nvSpPr>
        <dsp:cNvPr id="0" name=""/>
        <dsp:cNvSpPr/>
      </dsp:nvSpPr>
      <dsp:spPr>
        <a:xfrm>
          <a:off x="4622158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そのほかのカードとの連動</a:t>
          </a:r>
        </a:p>
      </dsp:txBody>
      <dsp:txXfrm>
        <a:off x="5297614" y="3337603"/>
        <a:ext cx="1443518" cy="983147"/>
      </dsp:txXfrm>
    </dsp:sp>
    <dsp:sp modelId="{5DD6CE0C-EAB8-4007-AA2A-3A7AEF9C4A4A}">
      <dsp:nvSpPr>
        <dsp:cNvPr id="0" name=""/>
        <dsp:cNvSpPr/>
      </dsp:nvSpPr>
      <dsp:spPr>
        <a:xfrm>
          <a:off x="1114980" y="2958909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個人情報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購入履歴</a:t>
          </a:r>
        </a:p>
      </dsp:txBody>
      <dsp:txXfrm>
        <a:off x="1145567" y="3337603"/>
        <a:ext cx="1443518" cy="983147"/>
      </dsp:txXfrm>
    </dsp:sp>
    <dsp:sp modelId="{D025E05F-F696-482C-95AE-676DAC0E9A79}">
      <dsp:nvSpPr>
        <dsp:cNvPr id="0" name=""/>
        <dsp:cNvSpPr/>
      </dsp:nvSpPr>
      <dsp:spPr>
        <a:xfrm>
          <a:off x="4622158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暗号機能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偽造が困難</a:t>
          </a:r>
        </a:p>
      </dsp:txBody>
      <dsp:txXfrm>
        <a:off x="5297614" y="30587"/>
        <a:ext cx="1443518" cy="983147"/>
      </dsp:txXfrm>
    </dsp:sp>
    <dsp:sp modelId="{16266D4C-05C3-4734-A478-B8FFB54A76BE}">
      <dsp:nvSpPr>
        <dsp:cNvPr id="0" name=""/>
        <dsp:cNvSpPr/>
      </dsp:nvSpPr>
      <dsp:spPr>
        <a:xfrm>
          <a:off x="921347" y="0"/>
          <a:ext cx="2149560" cy="1392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1800" kern="1200" dirty="0"/>
            <a:t>大量の情報を記録</a:t>
          </a:r>
        </a:p>
      </dsp:txBody>
      <dsp:txXfrm>
        <a:off x="951934" y="30587"/>
        <a:ext cx="1443518" cy="983147"/>
      </dsp:txXfrm>
    </dsp:sp>
    <dsp:sp modelId="{FA5F0EE7-C7C8-476E-8F65-2B5F5976EF58}">
      <dsp:nvSpPr>
        <dsp:cNvPr id="0" name=""/>
        <dsp:cNvSpPr/>
      </dsp:nvSpPr>
      <dsp:spPr>
        <a:xfrm>
          <a:off x="2015707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情報量</a:t>
          </a:r>
        </a:p>
      </dsp:txBody>
      <dsp:txXfrm>
        <a:off x="2567556" y="799875"/>
        <a:ext cx="1332280" cy="1332280"/>
      </dsp:txXfrm>
    </dsp:sp>
    <dsp:sp modelId="{7A83FACD-9840-4843-A9D4-AF4E186EC42C}">
      <dsp:nvSpPr>
        <dsp:cNvPr id="0" name=""/>
        <dsp:cNvSpPr/>
      </dsp:nvSpPr>
      <dsp:spPr>
        <a:xfrm rot="5400000">
          <a:off x="3986863" y="248026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 dirty="0"/>
            <a:t>セキュリティ</a:t>
          </a:r>
        </a:p>
      </dsp:txBody>
      <dsp:txXfrm rot="-5400000">
        <a:off x="3986863" y="799875"/>
        <a:ext cx="1332280" cy="1332280"/>
      </dsp:txXfrm>
    </dsp:sp>
    <dsp:sp modelId="{83D73EE0-E664-4DC1-B2A2-23BC3C5ACDC1}">
      <dsp:nvSpPr>
        <dsp:cNvPr id="0" name=""/>
        <dsp:cNvSpPr/>
      </dsp:nvSpPr>
      <dsp:spPr>
        <a:xfrm rot="10800000">
          <a:off x="3986863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400" kern="1200" dirty="0"/>
            <a:t>将来性</a:t>
          </a:r>
        </a:p>
      </dsp:txBody>
      <dsp:txXfrm rot="10800000">
        <a:off x="3986863" y="2219182"/>
        <a:ext cx="1332280" cy="1332280"/>
      </dsp:txXfrm>
    </dsp:sp>
    <dsp:sp modelId="{BCB6AABC-642E-4411-A68D-9B4E38CBAFE2}">
      <dsp:nvSpPr>
        <dsp:cNvPr id="0" name=""/>
        <dsp:cNvSpPr/>
      </dsp:nvSpPr>
      <dsp:spPr>
        <a:xfrm rot="16200000">
          <a:off x="2015707" y="2219182"/>
          <a:ext cx="1884129" cy="1884129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500" kern="1200"/>
            <a:t>顧客管理</a:t>
          </a:r>
          <a:endParaRPr kumimoji="1" lang="ja-JP" altLang="en-US" sz="2500" kern="1200" dirty="0"/>
        </a:p>
      </dsp:txBody>
      <dsp:txXfrm rot="5400000">
        <a:off x="2567556" y="2219182"/>
        <a:ext cx="1332280" cy="1332280"/>
      </dsp:txXfrm>
    </dsp:sp>
    <dsp:sp modelId="{A0674F64-3C86-4A88-A23B-633E5DDF608D}">
      <dsp:nvSpPr>
        <dsp:cNvPr id="0" name=""/>
        <dsp:cNvSpPr/>
      </dsp:nvSpPr>
      <dsp:spPr>
        <a:xfrm>
          <a:off x="3618087" y="1784048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0D7A0-4065-41BE-A116-7EABC7BC73A0}">
      <dsp:nvSpPr>
        <dsp:cNvPr id="0" name=""/>
        <dsp:cNvSpPr/>
      </dsp:nvSpPr>
      <dsp:spPr>
        <a:xfrm rot="10800000">
          <a:off x="3618087" y="2001615"/>
          <a:ext cx="650525" cy="565673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66AE0-E886-4A77-9C40-4CD96ED5EF0E}">
      <dsp:nvSpPr>
        <dsp:cNvPr id="0" name=""/>
        <dsp:cNvSpPr/>
      </dsp:nvSpPr>
      <dsp:spPr>
        <a:xfrm>
          <a:off x="2104" y="1316908"/>
          <a:ext cx="2830697" cy="23347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/>
            <a:t>誕生日や記念日のポイント率アップ</a:t>
          </a:r>
          <a:endParaRPr lang="ja-JP" altLang="en-US" sz="2100" kern="1200" dirty="0"/>
        </a:p>
      </dsp:txBody>
      <dsp:txXfrm>
        <a:off x="55833" y="1370637"/>
        <a:ext cx="2723239" cy="1726975"/>
      </dsp:txXfrm>
    </dsp:sp>
    <dsp:sp modelId="{D76E3993-97CC-4E08-B375-8BB8A5120C85}">
      <dsp:nvSpPr>
        <dsp:cNvPr id="0" name=""/>
        <dsp:cNvSpPr/>
      </dsp:nvSpPr>
      <dsp:spPr>
        <a:xfrm>
          <a:off x="1583282" y="1838488"/>
          <a:ext cx="3172672" cy="3172672"/>
        </a:xfrm>
        <a:prstGeom prst="leftCircularArrow">
          <a:avLst>
            <a:gd name="adj1" fmla="val 3314"/>
            <a:gd name="adj2" fmla="val 409347"/>
            <a:gd name="adj3" fmla="val 2184857"/>
            <a:gd name="adj4" fmla="val 9024489"/>
            <a:gd name="adj5" fmla="val 386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CF6D4-4224-437C-AF70-4611B8C12359}">
      <dsp:nvSpPr>
        <dsp:cNvPr id="0" name=""/>
        <dsp:cNvSpPr/>
      </dsp:nvSpPr>
      <dsp:spPr>
        <a:xfrm>
          <a:off x="631148" y="3151342"/>
          <a:ext cx="2516175" cy="1000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/>
            <a:t>パーソナルサービス</a:t>
          </a:r>
          <a:endParaRPr lang="ja-JP" altLang="en-US" sz="2200" kern="1200" dirty="0"/>
        </a:p>
      </dsp:txBody>
      <dsp:txXfrm>
        <a:off x="660455" y="3180649"/>
        <a:ext cx="2457561" cy="941986"/>
      </dsp:txXfrm>
    </dsp:sp>
    <dsp:sp modelId="{BF5A0FF8-5120-456F-8789-6DF598E22FAA}">
      <dsp:nvSpPr>
        <dsp:cNvPr id="0" name=""/>
        <dsp:cNvSpPr/>
      </dsp:nvSpPr>
      <dsp:spPr>
        <a:xfrm>
          <a:off x="3647970" y="1316908"/>
          <a:ext cx="2830697" cy="23347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/>
            <a:t>抽選でポイントゲット</a:t>
          </a:r>
          <a:endParaRPr lang="ja-JP" altLang="en-US" sz="2100" kern="1200" dirty="0"/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/>
            <a:t>雨の日２倍サービス</a:t>
          </a:r>
          <a:endParaRPr lang="ja-JP" altLang="en-US" sz="2100" kern="1200" dirty="0"/>
        </a:p>
      </dsp:txBody>
      <dsp:txXfrm>
        <a:off x="3701699" y="1870937"/>
        <a:ext cx="2723239" cy="1726975"/>
      </dsp:txXfrm>
    </dsp:sp>
    <dsp:sp modelId="{473255D2-6F87-40AC-9B0B-4CE02CA92419}">
      <dsp:nvSpPr>
        <dsp:cNvPr id="0" name=""/>
        <dsp:cNvSpPr/>
      </dsp:nvSpPr>
      <dsp:spPr>
        <a:xfrm>
          <a:off x="5205558" y="-134153"/>
          <a:ext cx="3534373" cy="3534373"/>
        </a:xfrm>
        <a:prstGeom prst="circularArrow">
          <a:avLst>
            <a:gd name="adj1" fmla="val 2975"/>
            <a:gd name="adj2" fmla="val 364525"/>
            <a:gd name="adj3" fmla="val 19459965"/>
            <a:gd name="adj4" fmla="val 12575511"/>
            <a:gd name="adj5" fmla="val 347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2A875-2EFB-4A05-B714-5DE4EE64FF17}">
      <dsp:nvSpPr>
        <dsp:cNvPr id="0" name=""/>
        <dsp:cNvSpPr/>
      </dsp:nvSpPr>
      <dsp:spPr>
        <a:xfrm>
          <a:off x="4277014" y="816608"/>
          <a:ext cx="2516175" cy="1000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/>
            <a:t>プレゼント</a:t>
          </a:r>
          <a:endParaRPr lang="ja-JP" altLang="en-US" sz="2200" kern="1200" dirty="0"/>
        </a:p>
      </dsp:txBody>
      <dsp:txXfrm>
        <a:off x="4306321" y="845915"/>
        <a:ext cx="2457561" cy="941986"/>
      </dsp:txXfrm>
    </dsp:sp>
    <dsp:sp modelId="{C1D967F8-8FD8-4B3A-B022-91A2E7EA55AD}">
      <dsp:nvSpPr>
        <dsp:cNvPr id="0" name=""/>
        <dsp:cNvSpPr/>
      </dsp:nvSpPr>
      <dsp:spPr>
        <a:xfrm>
          <a:off x="7293835" y="1316908"/>
          <a:ext cx="2830697" cy="23347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/>
            <a:t>自治体との連携</a:t>
          </a:r>
        </a:p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100" kern="1200" dirty="0"/>
            <a:t>販売店との連携</a:t>
          </a:r>
        </a:p>
      </dsp:txBody>
      <dsp:txXfrm>
        <a:off x="7347564" y="1370637"/>
        <a:ext cx="2723239" cy="1726975"/>
      </dsp:txXfrm>
    </dsp:sp>
    <dsp:sp modelId="{19472180-8E43-4A7B-9F68-E29D2D9B6FA1}">
      <dsp:nvSpPr>
        <dsp:cNvPr id="0" name=""/>
        <dsp:cNvSpPr/>
      </dsp:nvSpPr>
      <dsp:spPr>
        <a:xfrm>
          <a:off x="7922879" y="3151342"/>
          <a:ext cx="2516175" cy="10006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27940" rIns="41910" bIns="2794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2200" kern="1200" dirty="0"/>
            <a:t>リサイクルの</a:t>
          </a:r>
          <a:br>
            <a:rPr kumimoji="1" lang="ja-JP" altLang="en-US" sz="2200" kern="1200" dirty="0"/>
          </a:br>
          <a:r>
            <a:rPr kumimoji="1" lang="ja-JP" altLang="en-US" sz="2200" kern="1200" dirty="0"/>
            <a:t>連携</a:t>
          </a:r>
          <a:endParaRPr lang="ja-JP" altLang="en-US" sz="2200" kern="1200" dirty="0"/>
        </a:p>
      </dsp:txBody>
      <dsp:txXfrm>
        <a:off x="7952186" y="3180649"/>
        <a:ext cx="2457561" cy="9419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#2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017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283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743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2681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030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875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95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396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387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6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488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C20ED-DE63-4665-87B4-EE176835868B}" type="datetimeFigureOut">
              <a:rPr kumimoji="1" lang="ja-JP" altLang="en-US" smtClean="0"/>
              <a:pPr/>
              <a:t>2016/4/10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048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69268" y="2420888"/>
            <a:ext cx="6858000" cy="2387600"/>
          </a:xfrm>
        </p:spPr>
        <p:txBody>
          <a:bodyPr>
            <a:normAutofit/>
          </a:bodyPr>
          <a:lstStyle/>
          <a:p>
            <a:r>
              <a:rPr lang="en-US" altLang="ja-JP" sz="5600" dirty="0"/>
              <a:t>IC</a:t>
            </a:r>
            <a:r>
              <a:rPr lang="ja-JP" altLang="en-US" sz="5600" dirty="0"/>
              <a:t>カードのご提案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667000" y="4797152"/>
            <a:ext cx="6858000" cy="1655762"/>
          </a:xfrm>
        </p:spPr>
        <p:txBody>
          <a:bodyPr>
            <a:normAutofit/>
          </a:bodyPr>
          <a:lstStyle/>
          <a:p>
            <a:r>
              <a:rPr lang="en-US" altLang="ja-JP" sz="2800" dirty="0"/>
              <a:t>PP</a:t>
            </a:r>
            <a:r>
              <a:rPr lang="ja-JP" altLang="en-US" sz="2800" dirty="0"/>
              <a:t>企画　マーケティング事業部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5736" y="913768"/>
            <a:ext cx="3643338" cy="2601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今後のサービス</a:t>
            </a:r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4606318"/>
              </p:ext>
            </p:extLst>
          </p:nvPr>
        </p:nvGraphicFramePr>
        <p:xfrm>
          <a:off x="1271464" y="1412776"/>
          <a:ext cx="10441160" cy="4968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今後の課題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30294" y="1347788"/>
            <a:ext cx="6257940" cy="1066792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店舗に置く端末の</a:t>
            </a:r>
            <a:r>
              <a:rPr kumimoji="1" lang="en-US" altLang="ja-JP" dirty="0"/>
              <a:t>IC</a:t>
            </a:r>
            <a:r>
              <a:rPr kumimoji="1" lang="ja-JP" altLang="en-US" dirty="0"/>
              <a:t>カードへの対応</a:t>
            </a:r>
          </a:p>
          <a:p>
            <a:r>
              <a:rPr lang="en-US" altLang="ja-JP" dirty="0"/>
              <a:t>IC</a:t>
            </a:r>
            <a:r>
              <a:rPr lang="ja-JP" altLang="en-US" dirty="0"/>
              <a:t>カードの統合性を考える</a:t>
            </a:r>
          </a:p>
          <a:p>
            <a:endParaRPr kumimoji="1" lang="ja-JP" altLang="en-US" dirty="0"/>
          </a:p>
          <a:p>
            <a:pPr>
              <a:buNone/>
            </a:pP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596" y="292893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r="36709" b="16210"/>
          <a:stretch>
            <a:fillRect/>
          </a:stretch>
        </p:blipFill>
        <p:spPr bwMode="auto">
          <a:xfrm>
            <a:off x="2437397" y="2449852"/>
            <a:ext cx="66437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磁気カードから</a:t>
            </a:r>
            <a:r>
              <a:rPr lang="en-US" altLang="ja-JP" dirty="0"/>
              <a:t>IC</a:t>
            </a:r>
            <a:r>
              <a:rPr lang="ja-JP" altLang="en-US" dirty="0"/>
              <a:t>カードへ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452662" y="1571612"/>
            <a:ext cx="327600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磁気カード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6810380" y="1571612"/>
            <a:ext cx="3276000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/>
              <a:t>IC</a:t>
            </a:r>
            <a:r>
              <a:rPr lang="ja-JP" altLang="en-US" sz="3600" dirty="0"/>
              <a:t>カード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2452662" y="3714752"/>
            <a:ext cx="3312000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72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偽造されやすい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低い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数十円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6810380" y="3714752"/>
            <a:ext cx="3312000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16,000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偽造は困難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高い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数百円</a:t>
            </a:r>
          </a:p>
        </p:txBody>
      </p:sp>
      <p:sp>
        <p:nvSpPr>
          <p:cNvPr id="14" name="V 字形矢印 13"/>
          <p:cNvSpPr/>
          <p:nvPr/>
        </p:nvSpPr>
        <p:spPr>
          <a:xfrm>
            <a:off x="3524232" y="2714620"/>
            <a:ext cx="5286412" cy="71438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ポイントカード所有枚数</a:t>
            </a:r>
          </a:p>
        </p:txBody>
      </p:sp>
      <p:pic>
        <p:nvPicPr>
          <p:cNvPr id="5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562448"/>
            <a:ext cx="836295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ポイントカード利用の意向</a:t>
            </a:r>
            <a:endParaRPr kumimoji="1" lang="ja-JP" altLang="en-US" dirty="0"/>
          </a:p>
        </p:txBody>
      </p:sp>
      <p:pic>
        <p:nvPicPr>
          <p:cNvPr id="6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022" y="1556793"/>
            <a:ext cx="83724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ポイントカードへの不満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ja-JP" altLang="en-US" sz="2600" dirty="0"/>
              <a:t>カードを忘れるとポイントがつかない</a:t>
            </a:r>
          </a:p>
          <a:p>
            <a:pPr>
              <a:lnSpc>
                <a:spcPct val="100000"/>
              </a:lnSpc>
            </a:pPr>
            <a:r>
              <a:rPr lang="ja-JP" altLang="en-US" sz="2600" dirty="0"/>
              <a:t>枚数が増えて持ち運ぶのが面倒</a:t>
            </a:r>
          </a:p>
          <a:p>
            <a:pPr>
              <a:lnSpc>
                <a:spcPct val="100000"/>
              </a:lnSpc>
            </a:pPr>
            <a:r>
              <a:rPr lang="ja-JP" altLang="en-US" sz="2600" dirty="0"/>
              <a:t>期限を忘れていてポイントがなくなった</a:t>
            </a:r>
          </a:p>
          <a:p>
            <a:pPr>
              <a:lnSpc>
                <a:spcPct val="100000"/>
              </a:lnSpc>
            </a:pPr>
            <a:r>
              <a:rPr lang="ja-JP" altLang="en-US" sz="2600" dirty="0"/>
              <a:t>２枚作ってしまったカードの合算ができない</a:t>
            </a:r>
          </a:p>
          <a:p>
            <a:pPr>
              <a:lnSpc>
                <a:spcPct val="100000"/>
              </a:lnSpc>
            </a:pPr>
            <a:r>
              <a:rPr lang="ja-JP" altLang="en-US" sz="2600" dirty="0"/>
              <a:t>レジで複数のカードから探すのが煩わしい</a:t>
            </a:r>
          </a:p>
          <a:p>
            <a:pPr>
              <a:lnSpc>
                <a:spcPct val="100000"/>
              </a:lnSpc>
            </a:pPr>
            <a:r>
              <a:rPr lang="ja-JP" altLang="en-US" sz="2600" dirty="0"/>
              <a:t>ポイントの残高がわかりづらい</a:t>
            </a:r>
          </a:p>
          <a:p>
            <a:pPr>
              <a:lnSpc>
                <a:spcPct val="100000"/>
              </a:lnSpc>
              <a:buNone/>
            </a:pPr>
            <a:endParaRPr lang="ja-JP" altLang="en-US" sz="2600" dirty="0"/>
          </a:p>
          <a:p>
            <a:pPr>
              <a:lnSpc>
                <a:spcPct val="100000"/>
              </a:lnSpc>
            </a:pPr>
            <a:endParaRPr lang="ja-JP" altLang="en-US" sz="2600" dirty="0"/>
          </a:p>
          <a:p>
            <a:pPr>
              <a:lnSpc>
                <a:spcPct val="100000"/>
              </a:lnSpc>
            </a:pPr>
            <a:endParaRPr lang="ja-JP" altLang="en-US" sz="2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IC</a:t>
            </a:r>
            <a:r>
              <a:rPr lang="ja-JP" altLang="en-US" dirty="0"/>
              <a:t>カードの種類</a:t>
            </a:r>
            <a:endParaRPr kumimoji="1"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sz="half" idx="1"/>
          </p:nvPr>
        </p:nvGraphicFramePr>
        <p:xfrm>
          <a:off x="2152650" y="1825625"/>
          <a:ext cx="38862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コンテンツ プレースホルダ 7"/>
          <p:cNvGraphicFramePr>
            <a:graphicFrameLocks noGrp="1"/>
          </p:cNvGraphicFramePr>
          <p:nvPr>
            <p:ph sz="half" idx="2"/>
          </p:nvPr>
        </p:nvGraphicFramePr>
        <p:xfrm>
          <a:off x="6156326" y="1216026"/>
          <a:ext cx="4041775" cy="4927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カードのメリット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0242714"/>
              </p:ext>
            </p:extLst>
          </p:nvPr>
        </p:nvGraphicFramePr>
        <p:xfrm>
          <a:off x="2152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顧客ニーズへの対応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4400" dirty="0"/>
              <a:t>統合性</a:t>
            </a:r>
          </a:p>
          <a:p>
            <a:pPr lvl="1"/>
            <a:r>
              <a:rPr lang="ja-JP" altLang="en-US" sz="4100" dirty="0"/>
              <a:t>	</a:t>
            </a:r>
            <a:r>
              <a:rPr lang="en-US" altLang="ja-JP" sz="4100" dirty="0"/>
              <a:t>1</a:t>
            </a:r>
            <a:r>
              <a:rPr lang="ja-JP" altLang="en-US" sz="4100" dirty="0"/>
              <a:t>枚のカードに複数の情報</a:t>
            </a:r>
          </a:p>
          <a:p>
            <a:r>
              <a:rPr lang="ja-JP" altLang="en-US" sz="4400" dirty="0"/>
              <a:t>携帯性</a:t>
            </a:r>
          </a:p>
          <a:p>
            <a:pPr lvl="1"/>
            <a:r>
              <a:rPr lang="ja-JP" altLang="en-US" sz="4100" dirty="0"/>
              <a:t>	持ち運びに便利</a:t>
            </a:r>
          </a:p>
          <a:p>
            <a:r>
              <a:rPr lang="ja-JP" altLang="en-US" sz="4400" dirty="0"/>
              <a:t>安全性</a:t>
            </a:r>
          </a:p>
          <a:p>
            <a:pPr lvl="1"/>
            <a:r>
              <a:rPr lang="ja-JP" altLang="en-US" sz="4100" dirty="0"/>
              <a:t>	高いセキュリティ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ポイントカードへの希望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ポイントがアップするようなサービス</a:t>
            </a:r>
          </a:p>
          <a:p>
            <a:pPr lvl="1"/>
            <a:r>
              <a:rPr lang="ja-JP" altLang="en-US" sz="3200" dirty="0"/>
              <a:t>誕生日サービス</a:t>
            </a:r>
          </a:p>
          <a:p>
            <a:pPr lvl="1"/>
            <a:r>
              <a:rPr lang="ja-JP" altLang="en-US" sz="3200" dirty="0"/>
              <a:t>記念日サービス</a:t>
            </a:r>
          </a:p>
          <a:p>
            <a:pPr lvl="1"/>
            <a:r>
              <a:rPr lang="ja-JP" altLang="en-US" sz="3200" dirty="0"/>
              <a:t>雨の日サービス</a:t>
            </a:r>
          </a:p>
          <a:p>
            <a:pPr lvl="1"/>
            <a:r>
              <a:rPr lang="ja-JP" altLang="en-US" sz="3200" dirty="0"/>
              <a:t>リサイクルに協力するとポイントがつく</a:t>
            </a:r>
          </a:p>
          <a:p>
            <a:r>
              <a:rPr lang="ja-JP" altLang="en-US" sz="3200" dirty="0"/>
              <a:t>ほかのカードとの連携</a:t>
            </a:r>
          </a:p>
          <a:p>
            <a:pPr lvl="1"/>
            <a:r>
              <a:rPr lang="ja-JP" altLang="en-US" sz="3200" dirty="0"/>
              <a:t>ほかのお店でも使えるようにしてほしい</a:t>
            </a:r>
          </a:p>
          <a:p>
            <a:pPr lvl="1"/>
            <a:r>
              <a:rPr lang="ja-JP" altLang="en-US" sz="3200" dirty="0"/>
              <a:t>ほかのカードとまとめてほしい</a:t>
            </a:r>
          </a:p>
          <a:p>
            <a:pPr lvl="1"/>
            <a:endParaRPr lang="ja-JP" alt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441</TotalTime>
  <Words>245</Words>
  <Application>Microsoft Office PowerPoint</Application>
  <PresentationFormat>ワイド画面</PresentationFormat>
  <Paragraphs>69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ICカードのご提案</vt:lpstr>
      <vt:lpstr>磁気カードからICカードへ</vt:lpstr>
      <vt:lpstr>ポイントカード所有枚数</vt:lpstr>
      <vt:lpstr>ポイントカード利用の意向</vt:lpstr>
      <vt:lpstr>ポイントカードへの不満</vt:lpstr>
      <vt:lpstr>ICカードの種類</vt:lpstr>
      <vt:lpstr>ICカードのメリット</vt:lpstr>
      <vt:lpstr>顧客ニーズへの対応</vt:lpstr>
      <vt:lpstr>ポイントカードへの希望</vt:lpstr>
      <vt:lpstr>今後のサービス</vt:lpstr>
      <vt:lpstr>今後の課題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ICカードのご提案</dc:title>
  <dc:creator>01 User</dc:creator>
  <cp:lastModifiedBy>01 User</cp:lastModifiedBy>
  <cp:revision>44</cp:revision>
  <dcterms:created xsi:type="dcterms:W3CDTF">2006-12-24T13:54:23Z</dcterms:created>
  <dcterms:modified xsi:type="dcterms:W3CDTF">2016-04-10T05:57:15Z</dcterms:modified>
</cp:coreProperties>
</file>