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9" r:id="rId3"/>
    <p:sldId id="261" r:id="rId4"/>
    <p:sldId id="260" r:id="rId5"/>
    <p:sldId id="258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5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1570"/>
        <p:guide pos="5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ポイントカード所有枚数!$B$3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ポイントカード所有枚数!$A$4:$A$9</c:f>
              <c:strCache>
                <c:ptCount val="6"/>
                <c:pt idx="0">
                  <c:v>0枚</c:v>
                </c:pt>
                <c:pt idx="1">
                  <c:v>1枚</c:v>
                </c:pt>
                <c:pt idx="2">
                  <c:v>2～5枚</c:v>
                </c:pt>
                <c:pt idx="3">
                  <c:v>6～9枚</c:v>
                </c:pt>
                <c:pt idx="4">
                  <c:v>10枚以上</c:v>
                </c:pt>
                <c:pt idx="5">
                  <c:v>無回答</c:v>
                </c:pt>
              </c:strCache>
            </c:strRef>
          </c:cat>
          <c:val>
            <c:numRef>
              <c:f>ポイントカード所有枚数!$B$4:$B$9</c:f>
              <c:numCache>
                <c:formatCode>General</c:formatCode>
                <c:ptCount val="6"/>
                <c:pt idx="0">
                  <c:v>174</c:v>
                </c:pt>
                <c:pt idx="1">
                  <c:v>213</c:v>
                </c:pt>
                <c:pt idx="2">
                  <c:v>2126</c:v>
                </c:pt>
                <c:pt idx="3">
                  <c:v>782</c:v>
                </c:pt>
                <c:pt idx="4">
                  <c:v>297</c:v>
                </c:pt>
                <c:pt idx="5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4C-4A87-990C-AAE0CFFB07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ポイントカード利用の意向!$B$3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ポイントカード利用の意向!$A$4:$A$7</c:f>
              <c:strCache>
                <c:ptCount val="4"/>
                <c:pt idx="0">
                  <c:v>利用したい</c:v>
                </c:pt>
                <c:pt idx="1">
                  <c:v>利用したくない</c:v>
                </c:pt>
                <c:pt idx="2">
                  <c:v>どちらともいえない</c:v>
                </c:pt>
                <c:pt idx="3">
                  <c:v>無回答</c:v>
                </c:pt>
              </c:strCache>
            </c:strRef>
          </c:cat>
          <c:val>
            <c:numRef>
              <c:f>ポイントカード利用の意向!$B$4:$B$7</c:f>
              <c:numCache>
                <c:formatCode>General</c:formatCode>
                <c:ptCount val="4"/>
                <c:pt idx="0">
                  <c:v>2150</c:v>
                </c:pt>
                <c:pt idx="1">
                  <c:v>67</c:v>
                </c:pt>
                <c:pt idx="2">
                  <c:v>245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12-4668-9A70-0A156847E1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7743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5992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036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92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kumimoji="1" lang="ja-JP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7639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7498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03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9517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5590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616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2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7349F43-93FB-450F-BF9A-255938A67D32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5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5000" dirty="0"/>
              <a:t>ポイントカード市場調査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000" dirty="0"/>
              <a:t>PP</a:t>
            </a:r>
            <a:r>
              <a:rPr lang="ja-JP" altLang="en-US" sz="2000" dirty="0"/>
              <a:t>企画　マーケティング事業部</a:t>
            </a:r>
          </a:p>
          <a:p>
            <a:endParaRPr lang="ja-JP" alt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ポイントカード所有枚数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09800" y="2120900"/>
          <a:ext cx="7772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096132" y="6000768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Excel</a:t>
            </a:r>
            <a:r>
              <a:rPr lang="ja-JP" altLang="en-US" dirty="0"/>
              <a:t>の表へ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ポイントカード利用の意向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09800" y="2120900"/>
          <a:ext cx="77724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</a:t>
            </a:r>
            <a:br>
              <a:rPr lang="ja-JP" altLang="en-US" b="1" dirty="0"/>
            </a:br>
            <a:endParaRPr lang="ja-JP" altLang="en-US" b="1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ポイントカードへの不満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ポイントがアップするようなサービス</a:t>
            </a:r>
          </a:p>
          <a:p>
            <a:pPr lvl="1"/>
            <a:r>
              <a:rPr lang="ja-JP" altLang="en-US" sz="2000" dirty="0"/>
              <a:t>誕生日サービス</a:t>
            </a:r>
          </a:p>
          <a:p>
            <a:pPr lvl="1"/>
            <a:r>
              <a:rPr lang="ja-JP" altLang="en-US" sz="2000" dirty="0"/>
              <a:t>記念日サービス</a:t>
            </a:r>
          </a:p>
          <a:p>
            <a:pPr lvl="1"/>
            <a:r>
              <a:rPr lang="ja-JP" altLang="en-US" sz="2000" dirty="0"/>
              <a:t>雨の日サービス</a:t>
            </a:r>
          </a:p>
          <a:p>
            <a:pPr lvl="1"/>
            <a:r>
              <a:rPr lang="ja-JP" altLang="en-US" sz="2000" dirty="0"/>
              <a:t>リサイクルに協力するとポイントがつく</a:t>
            </a:r>
          </a:p>
          <a:p>
            <a:r>
              <a:rPr lang="ja-JP" altLang="en-US" dirty="0"/>
              <a:t>ほかのカードとの連携</a:t>
            </a:r>
          </a:p>
          <a:p>
            <a:pPr lvl="1"/>
            <a:r>
              <a:rPr lang="ja-JP" altLang="en-US" sz="2000" dirty="0"/>
              <a:t>ほかのお店でも使えるようにしてほしい</a:t>
            </a:r>
          </a:p>
          <a:p>
            <a:pPr lvl="1"/>
            <a:r>
              <a:rPr lang="ja-JP" altLang="en-US" sz="2000" dirty="0"/>
              <a:t>ほかのカードとまとめてほしい</a:t>
            </a:r>
          </a:p>
          <a:p>
            <a:pPr lvl="1"/>
            <a:endParaRPr lang="ja-JP" altLang="en-US" sz="2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木版活字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版活字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TM03090434[[fn=木版活字]]</Template>
  <TotalTime>649</TotalTime>
  <Words>71</Words>
  <Application>Microsoft Office PowerPoint</Application>
  <PresentationFormat>ワイド画面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HG明朝B</vt:lpstr>
      <vt:lpstr>Rockwell</vt:lpstr>
      <vt:lpstr>Rockwell Condensed</vt:lpstr>
      <vt:lpstr>Wingdings</vt:lpstr>
      <vt:lpstr>木版活字</vt:lpstr>
      <vt:lpstr>ポイントカード市場調査</vt:lpstr>
      <vt:lpstr>ポイントカード所有枚数</vt:lpstr>
      <vt:lpstr>ポイントカード利用の意向</vt:lpstr>
      <vt:lpstr>ポイントカード </vt:lpstr>
      <vt:lpstr>ポイントカードへの不満</vt:lpstr>
      <vt:lpstr>ポイントカードへの希望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ポイントカード市場調査</dc:title>
  <dc:creator>01 User</dc:creator>
  <cp:lastModifiedBy>01 User</cp:lastModifiedBy>
  <cp:revision>52</cp:revision>
  <dcterms:created xsi:type="dcterms:W3CDTF">2006-12-24T14:59:16Z</dcterms:created>
  <dcterms:modified xsi:type="dcterms:W3CDTF">2016-04-10T05:53:17Z</dcterms:modified>
</cp:coreProperties>
</file>