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19" autoAdjust="0"/>
    <p:restoredTop sz="93945" autoAdjust="0"/>
  </p:normalViewPr>
  <p:slideViewPr>
    <p:cSldViewPr snapToGrid="0">
      <p:cViewPr varScale="1">
        <p:scale>
          <a:sx n="64" d="100"/>
          <a:sy n="64" d="100"/>
        </p:scale>
        <p:origin x="1182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25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30代以下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56</c:v>
                </c:pt>
                <c:pt idx="1">
                  <c:v>50</c:v>
                </c:pt>
                <c:pt idx="2">
                  <c:v>43</c:v>
                </c:pt>
                <c:pt idx="3">
                  <c:v>32</c:v>
                </c:pt>
                <c:pt idx="4">
                  <c:v>21</c:v>
                </c:pt>
                <c:pt idx="5">
                  <c:v>38</c:v>
                </c:pt>
                <c:pt idx="6">
                  <c:v>15</c:v>
                </c:pt>
                <c:pt idx="7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5C-45D4-8C22-3F10C12689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40代～50代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65</c:v>
                </c:pt>
                <c:pt idx="1">
                  <c:v>58</c:v>
                </c:pt>
                <c:pt idx="2">
                  <c:v>60</c:v>
                </c:pt>
                <c:pt idx="3">
                  <c:v>39</c:v>
                </c:pt>
                <c:pt idx="4">
                  <c:v>35</c:v>
                </c:pt>
                <c:pt idx="5">
                  <c:v>21</c:v>
                </c:pt>
                <c:pt idx="6">
                  <c:v>12</c:v>
                </c:pt>
                <c:pt idx="7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5C-45D4-8C22-3F10C126892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60</c:v>
                </c:pt>
                <c:pt idx="1">
                  <c:v>52</c:v>
                </c:pt>
                <c:pt idx="2">
                  <c:v>50</c:v>
                </c:pt>
                <c:pt idx="3">
                  <c:v>35</c:v>
                </c:pt>
                <c:pt idx="4">
                  <c:v>48</c:v>
                </c:pt>
                <c:pt idx="5">
                  <c:v>15</c:v>
                </c:pt>
                <c:pt idx="6">
                  <c:v>10</c:v>
                </c:pt>
                <c:pt idx="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95C-45D4-8C22-3F10C12689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12770208"/>
        <c:axId val="312770536"/>
      </c:barChart>
      <c:catAx>
        <c:axId val="3127702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2770536"/>
        <c:crosses val="autoZero"/>
        <c:auto val="1"/>
        <c:lblAlgn val="ctr"/>
        <c:lblOffset val="100"/>
        <c:noMultiLvlLbl val="0"/>
      </c:catAx>
      <c:valAx>
        <c:axId val="31277053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2770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50765F-6B4B-42FF-900B-0762CE00CF6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3FB516C-DB9C-4C21-BC53-9B51E87B18A8}">
      <dgm:prSet phldrT="[テキスト]"/>
      <dgm:spPr/>
      <dgm:t>
        <a:bodyPr/>
        <a:lstStyle/>
        <a:p>
          <a:r>
            <a:rPr kumimoji="1" lang="ja-JP" altLang="en-US" dirty="0"/>
            <a:t>グランドキャニオン</a:t>
          </a:r>
        </a:p>
      </dgm:t>
    </dgm:pt>
    <dgm:pt modelId="{45C523B8-6944-46D6-9FB7-7E91EA67D831}" type="parTrans" cxnId="{CBB5DEF4-905F-4127-8812-7E54CD0855C5}">
      <dgm:prSet/>
      <dgm:spPr/>
      <dgm:t>
        <a:bodyPr/>
        <a:lstStyle/>
        <a:p>
          <a:endParaRPr kumimoji="1" lang="ja-JP" altLang="en-US"/>
        </a:p>
      </dgm:t>
    </dgm:pt>
    <dgm:pt modelId="{27787591-5453-449C-9158-F86A0D0A702E}" type="sibTrans" cxnId="{CBB5DEF4-905F-4127-8812-7E54CD0855C5}">
      <dgm:prSet/>
      <dgm:spPr/>
      <dgm:t>
        <a:bodyPr/>
        <a:lstStyle/>
        <a:p>
          <a:endParaRPr kumimoji="1" lang="ja-JP" altLang="en-US"/>
        </a:p>
      </dgm:t>
    </dgm:pt>
    <dgm:pt modelId="{480E5708-DC3E-4650-9FD9-0811AC7972A6}">
      <dgm:prSet phldrT="[テキスト]"/>
      <dgm:spPr/>
      <dgm:t>
        <a:bodyPr/>
        <a:lstStyle/>
        <a:p>
          <a:r>
            <a:rPr kumimoji="1" lang="ja-JP" altLang="en-US" dirty="0"/>
            <a:t>長い歳月が生んだ壮大なスケール</a:t>
          </a:r>
        </a:p>
      </dgm:t>
    </dgm:pt>
    <dgm:pt modelId="{3ED8ECC0-EABE-4187-8BC6-E49603400009}" type="parTrans" cxnId="{7E6AA800-F0B4-4767-A5D2-14CE0A1AD758}">
      <dgm:prSet/>
      <dgm:spPr/>
      <dgm:t>
        <a:bodyPr/>
        <a:lstStyle/>
        <a:p>
          <a:endParaRPr kumimoji="1" lang="ja-JP" altLang="en-US"/>
        </a:p>
      </dgm:t>
    </dgm:pt>
    <dgm:pt modelId="{810FCACC-9C98-406F-8687-054A7424E89C}" type="sibTrans" cxnId="{7E6AA800-F0B4-4767-A5D2-14CE0A1AD758}">
      <dgm:prSet/>
      <dgm:spPr/>
      <dgm:t>
        <a:bodyPr/>
        <a:lstStyle/>
        <a:p>
          <a:endParaRPr kumimoji="1" lang="ja-JP" altLang="en-US"/>
        </a:p>
      </dgm:t>
    </dgm:pt>
    <dgm:pt modelId="{0BAEDF1F-5DDC-4DD1-804B-3AFF1EC02C7A}">
      <dgm:prSet phldrT="[テキスト]"/>
      <dgm:spPr/>
      <dgm:t>
        <a:bodyPr/>
        <a:lstStyle/>
        <a:p>
          <a:r>
            <a:rPr kumimoji="1" lang="ja-JP" altLang="en-US" dirty="0"/>
            <a:t>レッドロックキャニオン</a:t>
          </a:r>
        </a:p>
      </dgm:t>
    </dgm:pt>
    <dgm:pt modelId="{E5536546-B514-41A1-BD44-F8B9BA944139}" type="parTrans" cxnId="{76A9F1B8-EEDB-4225-A2A6-8B91F143FAAD}">
      <dgm:prSet/>
      <dgm:spPr/>
      <dgm:t>
        <a:bodyPr/>
        <a:lstStyle/>
        <a:p>
          <a:endParaRPr kumimoji="1" lang="ja-JP" altLang="en-US"/>
        </a:p>
      </dgm:t>
    </dgm:pt>
    <dgm:pt modelId="{AAD697F4-1576-4444-B563-B395643DB3CF}" type="sibTrans" cxnId="{76A9F1B8-EEDB-4225-A2A6-8B91F143FAAD}">
      <dgm:prSet/>
      <dgm:spPr/>
      <dgm:t>
        <a:bodyPr/>
        <a:lstStyle/>
        <a:p>
          <a:endParaRPr kumimoji="1" lang="ja-JP" altLang="en-US"/>
        </a:p>
      </dgm:t>
    </dgm:pt>
    <dgm:pt modelId="{858313AE-F678-4CD2-868A-62EE9501F688}">
      <dgm:prSet phldrT="[テキスト]"/>
      <dgm:spPr/>
      <dgm:t>
        <a:bodyPr/>
        <a:lstStyle/>
        <a:p>
          <a:r>
            <a:rPr kumimoji="1" lang="ja-JP" altLang="en-US" dirty="0"/>
            <a:t>自然が織りなす巨大な赤褐色の岩</a:t>
          </a:r>
        </a:p>
      </dgm:t>
    </dgm:pt>
    <dgm:pt modelId="{B1989062-548F-468B-9DDB-3A4CD00A5BAD}" type="parTrans" cxnId="{9BD5BF27-CC8A-4847-8C6B-E37F0BB12037}">
      <dgm:prSet/>
      <dgm:spPr/>
      <dgm:t>
        <a:bodyPr/>
        <a:lstStyle/>
        <a:p>
          <a:endParaRPr kumimoji="1" lang="ja-JP" altLang="en-US"/>
        </a:p>
      </dgm:t>
    </dgm:pt>
    <dgm:pt modelId="{449AE97B-F5E8-4715-B2B1-222126462E37}" type="sibTrans" cxnId="{9BD5BF27-CC8A-4847-8C6B-E37F0BB12037}">
      <dgm:prSet/>
      <dgm:spPr/>
      <dgm:t>
        <a:bodyPr/>
        <a:lstStyle/>
        <a:p>
          <a:endParaRPr kumimoji="1" lang="ja-JP" altLang="en-US"/>
        </a:p>
      </dgm:t>
    </dgm:pt>
    <dgm:pt modelId="{60AFB7F0-975B-4D38-870A-0C8414F59BCF}" type="pres">
      <dgm:prSet presAssocID="{2750765F-6B4B-42FF-900B-0762CE00CF6B}" presName="linear" presStyleCnt="0">
        <dgm:presLayoutVars>
          <dgm:animLvl val="lvl"/>
          <dgm:resizeHandles val="exact"/>
        </dgm:presLayoutVars>
      </dgm:prSet>
      <dgm:spPr/>
    </dgm:pt>
    <dgm:pt modelId="{DCF7168D-DB68-4019-AEDE-90D8349AFFAF}" type="pres">
      <dgm:prSet presAssocID="{73FB516C-DB9C-4C21-BC53-9B51E87B18A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767590C-2D23-4A1A-9012-826D59C118EE}" type="pres">
      <dgm:prSet presAssocID="{73FB516C-DB9C-4C21-BC53-9B51E87B18A8}" presName="childText" presStyleLbl="revTx" presStyleIdx="0" presStyleCnt="2">
        <dgm:presLayoutVars>
          <dgm:bulletEnabled val="1"/>
        </dgm:presLayoutVars>
      </dgm:prSet>
      <dgm:spPr/>
    </dgm:pt>
    <dgm:pt modelId="{15252672-1375-47EA-BB12-6A750863A217}" type="pres">
      <dgm:prSet presAssocID="{0BAEDF1F-5DDC-4DD1-804B-3AFF1EC02C7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F5EFB98C-AFD3-4213-9011-CFEA79C03910}" type="pres">
      <dgm:prSet presAssocID="{0BAEDF1F-5DDC-4DD1-804B-3AFF1EC02C7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7E6AA800-F0B4-4767-A5D2-14CE0A1AD758}" srcId="{73FB516C-DB9C-4C21-BC53-9B51E87B18A8}" destId="{480E5708-DC3E-4650-9FD9-0811AC7972A6}" srcOrd="0" destOrd="0" parTransId="{3ED8ECC0-EABE-4187-8BC6-E49603400009}" sibTransId="{810FCACC-9C98-406F-8687-054A7424E89C}"/>
    <dgm:cxn modelId="{9BD5BF27-CC8A-4847-8C6B-E37F0BB12037}" srcId="{0BAEDF1F-5DDC-4DD1-804B-3AFF1EC02C7A}" destId="{858313AE-F678-4CD2-868A-62EE9501F688}" srcOrd="0" destOrd="0" parTransId="{B1989062-548F-468B-9DDB-3A4CD00A5BAD}" sibTransId="{449AE97B-F5E8-4715-B2B1-222126462E37}"/>
    <dgm:cxn modelId="{7BA87363-CFF1-4778-9A4F-27146CBF5C7F}" type="presOf" srcId="{858313AE-F678-4CD2-868A-62EE9501F688}" destId="{F5EFB98C-AFD3-4213-9011-CFEA79C03910}" srcOrd="0" destOrd="0" presId="urn:microsoft.com/office/officeart/2005/8/layout/vList2"/>
    <dgm:cxn modelId="{FD969365-024E-494E-92EB-D13E0F25E3C8}" type="presOf" srcId="{2750765F-6B4B-42FF-900B-0762CE00CF6B}" destId="{60AFB7F0-975B-4D38-870A-0C8414F59BCF}" srcOrd="0" destOrd="0" presId="urn:microsoft.com/office/officeart/2005/8/layout/vList2"/>
    <dgm:cxn modelId="{4C7E6896-7953-4894-91AB-6B9E81F78BD9}" type="presOf" srcId="{73FB516C-DB9C-4C21-BC53-9B51E87B18A8}" destId="{DCF7168D-DB68-4019-AEDE-90D8349AFFAF}" srcOrd="0" destOrd="0" presId="urn:microsoft.com/office/officeart/2005/8/layout/vList2"/>
    <dgm:cxn modelId="{42DC64B3-8C78-4311-B939-EF01518073B3}" type="presOf" srcId="{0BAEDF1F-5DDC-4DD1-804B-3AFF1EC02C7A}" destId="{15252672-1375-47EA-BB12-6A750863A217}" srcOrd="0" destOrd="0" presId="urn:microsoft.com/office/officeart/2005/8/layout/vList2"/>
    <dgm:cxn modelId="{76A9F1B8-EEDB-4225-A2A6-8B91F143FAAD}" srcId="{2750765F-6B4B-42FF-900B-0762CE00CF6B}" destId="{0BAEDF1F-5DDC-4DD1-804B-3AFF1EC02C7A}" srcOrd="1" destOrd="0" parTransId="{E5536546-B514-41A1-BD44-F8B9BA944139}" sibTransId="{AAD697F4-1576-4444-B563-B395643DB3CF}"/>
    <dgm:cxn modelId="{CBB5DEF4-905F-4127-8812-7E54CD0855C5}" srcId="{2750765F-6B4B-42FF-900B-0762CE00CF6B}" destId="{73FB516C-DB9C-4C21-BC53-9B51E87B18A8}" srcOrd="0" destOrd="0" parTransId="{45C523B8-6944-46D6-9FB7-7E91EA67D831}" sibTransId="{27787591-5453-449C-9158-F86A0D0A702E}"/>
    <dgm:cxn modelId="{AAA0A3FA-FC0F-4DD5-BB5E-81217D588593}" type="presOf" srcId="{480E5708-DC3E-4650-9FD9-0811AC7972A6}" destId="{0767590C-2D23-4A1A-9012-826D59C118EE}" srcOrd="0" destOrd="0" presId="urn:microsoft.com/office/officeart/2005/8/layout/vList2"/>
    <dgm:cxn modelId="{B204B9BE-7538-4504-9254-6365B6EB9118}" type="presParOf" srcId="{60AFB7F0-975B-4D38-870A-0C8414F59BCF}" destId="{DCF7168D-DB68-4019-AEDE-90D8349AFFAF}" srcOrd="0" destOrd="0" presId="urn:microsoft.com/office/officeart/2005/8/layout/vList2"/>
    <dgm:cxn modelId="{1D81716D-1DC5-45ED-B4D9-C3A126024930}" type="presParOf" srcId="{60AFB7F0-975B-4D38-870A-0C8414F59BCF}" destId="{0767590C-2D23-4A1A-9012-826D59C118EE}" srcOrd="1" destOrd="0" presId="urn:microsoft.com/office/officeart/2005/8/layout/vList2"/>
    <dgm:cxn modelId="{3D34E564-AC6B-43D4-99D8-6EF1705F851B}" type="presParOf" srcId="{60AFB7F0-975B-4D38-870A-0C8414F59BCF}" destId="{15252672-1375-47EA-BB12-6A750863A217}" srcOrd="2" destOrd="0" presId="urn:microsoft.com/office/officeart/2005/8/layout/vList2"/>
    <dgm:cxn modelId="{201A56BE-7B24-4BE5-939A-530973AC5B14}" type="presParOf" srcId="{60AFB7F0-975B-4D38-870A-0C8414F59BCF}" destId="{F5EFB98C-AFD3-4213-9011-CFEA79C0391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F7168D-DB68-4019-AEDE-90D8349AFFAF}">
      <dsp:nvSpPr>
        <dsp:cNvPr id="0" name=""/>
        <dsp:cNvSpPr/>
      </dsp:nvSpPr>
      <dsp:spPr>
        <a:xfrm>
          <a:off x="0" y="8377"/>
          <a:ext cx="7886700" cy="10179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グランドキャニオン</a:t>
          </a:r>
        </a:p>
      </dsp:txBody>
      <dsp:txXfrm>
        <a:off x="49690" y="58067"/>
        <a:ext cx="7787320" cy="918520"/>
      </dsp:txXfrm>
    </dsp:sp>
    <dsp:sp modelId="{0767590C-2D23-4A1A-9012-826D59C118EE}">
      <dsp:nvSpPr>
        <dsp:cNvPr id="0" name=""/>
        <dsp:cNvSpPr/>
      </dsp:nvSpPr>
      <dsp:spPr>
        <a:xfrm>
          <a:off x="0" y="1026277"/>
          <a:ext cx="7886700" cy="605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403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300" kern="1200" dirty="0"/>
            <a:t>長い歳月が生んだ壮大なスケール</a:t>
          </a:r>
        </a:p>
      </dsp:txBody>
      <dsp:txXfrm>
        <a:off x="0" y="1026277"/>
        <a:ext cx="7886700" cy="605475"/>
      </dsp:txXfrm>
    </dsp:sp>
    <dsp:sp modelId="{15252672-1375-47EA-BB12-6A750863A217}">
      <dsp:nvSpPr>
        <dsp:cNvPr id="0" name=""/>
        <dsp:cNvSpPr/>
      </dsp:nvSpPr>
      <dsp:spPr>
        <a:xfrm>
          <a:off x="0" y="1631752"/>
          <a:ext cx="7886700" cy="10179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レッドロックキャニオン</a:t>
          </a:r>
        </a:p>
      </dsp:txBody>
      <dsp:txXfrm>
        <a:off x="49690" y="1681442"/>
        <a:ext cx="7787320" cy="918520"/>
      </dsp:txXfrm>
    </dsp:sp>
    <dsp:sp modelId="{F5EFB98C-AFD3-4213-9011-CFEA79C03910}">
      <dsp:nvSpPr>
        <dsp:cNvPr id="0" name=""/>
        <dsp:cNvSpPr/>
      </dsp:nvSpPr>
      <dsp:spPr>
        <a:xfrm>
          <a:off x="0" y="2649652"/>
          <a:ext cx="7886700" cy="6054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403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kumimoji="1" lang="ja-JP" altLang="en-US" sz="2300" kern="1200" dirty="0"/>
            <a:t>自然が織りなす巨大な赤褐色の岩</a:t>
          </a:r>
        </a:p>
      </dsp:txBody>
      <dsp:txXfrm>
        <a:off x="0" y="2649652"/>
        <a:ext cx="7886700" cy="6054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728473CC-E66E-4FC9-8B52-16E1DFB753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7DD16C3-9A8D-42AB-955F-195FBFA659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CF4BF9-47B6-4ED3-876F-E90BF3F96CDC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5C571F4-E64B-4D3B-A0E6-0A4DBDDBE13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3179BCD-E3A3-4118-AF7E-8AE24FB616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9806D-22B3-4DAC-8866-E20C8A3A9B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685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5A5C8-0EA2-471E-95BD-84E1D9D0109B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ECB82-BA9C-42D6-9F06-374B7D36AB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35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7" y="2514601"/>
            <a:ext cx="6600451" cy="2262781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7" y="4777382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34DC8-FF8F-4B3D-8059-F59E4B71E844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60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3"/>
            <a:ext cx="584978" cy="365125"/>
          </a:xfrm>
        </p:spPr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865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DE11-DC1C-4176-B84B-B584FA86C575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3166529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2"/>
            <a:ext cx="584978" cy="365125"/>
          </a:xfrm>
        </p:spPr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26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4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ED0DF-E6B1-43E7-B92F-96C7C376170C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9" y="3166529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2"/>
            <a:ext cx="584978" cy="365125"/>
          </a:xfrm>
        </p:spPr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7" y="648005"/>
            <a:ext cx="457319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4" y="2905306"/>
            <a:ext cx="457319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988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2438403"/>
            <a:ext cx="6591985" cy="2724845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B4A7-AD16-4AA6-9352-711B02C027A4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304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4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36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6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C793-9BB8-4062-BA66-96F8D0E5CCB3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7" y="648005"/>
            <a:ext cx="457319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4" y="2905306"/>
            <a:ext cx="457319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4634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6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E750-3012-4A90-9A5F-D74AE6A96AF4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79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D43B-2D18-429F-BF67-4764BB2D6533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5415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8"/>
            <a:ext cx="1656132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8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687D-6E2B-475F-AC49-1A31646F9524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26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35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2" y="624110"/>
            <a:ext cx="6589199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6" y="2133600"/>
            <a:ext cx="6591985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7668E-7BB9-4798-9455-D1C9B2710871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439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2074562"/>
            <a:ext cx="6591985" cy="1468800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8A19B-A26B-489B-96DF-80D100212E10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3166529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2"/>
            <a:ext cx="584978" cy="365125"/>
          </a:xfrm>
        </p:spPr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722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7" y="2136708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8" y="2136708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869E4-DDB1-4E16-89EC-EDB8D3912EA4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5"/>
            <a:ext cx="584978" cy="365125"/>
          </a:xfrm>
        </p:spPr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819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90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5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6" y="2799662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244AB-BBB3-44DB-B308-C1495F81882A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5"/>
            <a:ext cx="584978" cy="365125"/>
          </a:xfrm>
        </p:spPr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07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0F74-A0E4-41DA-9A3B-F5EB9E63C083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946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2339F-EA8A-42F3-8C84-489DE11712AF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406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15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5" y="446091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168A-7E8F-44EF-AE2A-0493722C31E6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551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6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6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0098C-F088-47A2-80BE-F5E0CEEAE8A5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9" y="4910662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90"/>
            <a:ext cx="584978" cy="365125"/>
          </a:xfrm>
        </p:spPr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1366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6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91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07096-7658-425E-A37A-6602651C35EF}" type="datetime1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11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 b="1" cap="none" spc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defRPr>
            </a:lvl1pPr>
          </a:lstStyle>
          <a:p>
            <a:r>
              <a:rPr kumimoji="1" lang="en-US" altLang="ja-JP" sz="2000"/>
              <a:t>Welcome</a:t>
            </a:r>
            <a:endParaRPr kumimoji="1" lang="ja-JP" alt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5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FEFFFF"/>
                </a:solidFill>
              </a:defRPr>
            </a:lvl1pPr>
          </a:lstStyle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92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dt="0"/>
  <p:txStyles>
    <p:titleStyle>
      <a:lvl1pPr algn="l" defTabSz="342900" rtl="0" eaLnBrk="1" latinLnBrk="0" hangingPunct="1">
        <a:spcBef>
          <a:spcPct val="0"/>
        </a:spcBef>
        <a:buNone/>
        <a:defRPr kumimoji="1" sz="27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アメリカ西海岸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ja-JP" sz="2800" dirty="0"/>
              <a:t>PP</a:t>
            </a:r>
            <a:r>
              <a:rPr lang="ja-JP" altLang="en-US" sz="2800" dirty="0"/>
              <a:t>旅行社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9BCB8D7-5183-4E18-BDBA-6BAD2513F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A8C6AE7-EDED-4BE5-8AB4-AA15DEAE1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38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大自然満喫コース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4165884"/>
              </p:ext>
            </p:extLst>
          </p:nvPr>
        </p:nvGraphicFramePr>
        <p:xfrm>
          <a:off x="628650" y="2226469"/>
          <a:ext cx="7886700" cy="326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D31F09E-C107-4C29-9926-9668703CD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0A7DDD-4EDF-4D87-B218-2DDB50A45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231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服装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8515205"/>
              </p:ext>
            </p:extLst>
          </p:nvPr>
        </p:nvGraphicFramePr>
        <p:xfrm>
          <a:off x="628650" y="2226469"/>
          <a:ext cx="6760032" cy="56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6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66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66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66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66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66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</a:t>
                      </a:r>
                      <a:r>
                        <a:rPr kumimoji="1" lang="ja-JP" altLang="en-US" sz="1400" dirty="0"/>
                        <a:t>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2</a:t>
                      </a:r>
                      <a:r>
                        <a:rPr kumimoji="1" lang="ja-JP" altLang="en-US" sz="1400" dirty="0"/>
                        <a:t>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3</a:t>
                      </a:r>
                      <a:r>
                        <a:rPr kumimoji="1" lang="ja-JP" altLang="en-US" sz="1400" dirty="0"/>
                        <a:t>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4</a:t>
                      </a:r>
                      <a:r>
                        <a:rPr kumimoji="1" lang="ja-JP" altLang="en-US" sz="1400" dirty="0"/>
                        <a:t>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5</a:t>
                      </a:r>
                      <a:r>
                        <a:rPr kumimoji="1" lang="ja-JP" altLang="en-US" sz="1400" dirty="0"/>
                        <a:t>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6</a:t>
                      </a:r>
                      <a:r>
                        <a:rPr kumimoji="1" lang="ja-JP" altLang="en-US" sz="1400" dirty="0"/>
                        <a:t>月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コート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コート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上着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上着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長袖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長袖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9615494"/>
              </p:ext>
            </p:extLst>
          </p:nvPr>
        </p:nvGraphicFramePr>
        <p:xfrm>
          <a:off x="628650" y="2998385"/>
          <a:ext cx="6760032" cy="56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6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66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66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66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66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66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7</a:t>
                      </a:r>
                      <a:r>
                        <a:rPr kumimoji="1" lang="ja-JP" altLang="en-US" sz="1400" dirty="0"/>
                        <a:t>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8</a:t>
                      </a:r>
                      <a:r>
                        <a:rPr kumimoji="1" lang="ja-JP" altLang="en-US" sz="1400" dirty="0"/>
                        <a:t>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9</a:t>
                      </a:r>
                      <a:r>
                        <a:rPr kumimoji="1" lang="ja-JP" altLang="en-US" sz="1400" dirty="0"/>
                        <a:t>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10</a:t>
                      </a:r>
                      <a:r>
                        <a:rPr kumimoji="1" lang="ja-JP" altLang="en-US" sz="1400" dirty="0"/>
                        <a:t>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11</a:t>
                      </a:r>
                      <a:r>
                        <a:rPr kumimoji="1" lang="ja-JP" altLang="en-US" sz="1400" dirty="0"/>
                        <a:t>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12</a:t>
                      </a:r>
                      <a:r>
                        <a:rPr kumimoji="1" lang="ja-JP" altLang="en-US" sz="1400" dirty="0"/>
                        <a:t>月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400" dirty="0"/>
                        <a:t>長袖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baseline="0" dirty="0"/>
                        <a:t>半袖</a:t>
                      </a:r>
                      <a:endParaRPr kumimoji="1" lang="en-US" altLang="ja-JP" sz="1400" baseline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半袖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上着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コート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kumimoji="1" lang="ja-JP" altLang="en-US" sz="1400" dirty="0"/>
                        <a:t>コート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732774" y="4145334"/>
            <a:ext cx="73263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ja-JP" altLang="en-US" dirty="0"/>
              <a:t>朝晩と日中の温度差が大きい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ja-JP" altLang="en-US" dirty="0"/>
              <a:t>日の入りや日の出を鑑賞する場合は、ジャケットかセーターが必要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ja-JP" altLang="en-US" dirty="0"/>
              <a:t>天候も変わりやすいため雨具の用意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CC90A73-3C0A-4B0B-9C3A-EE6C0BB0F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D78A25CF-39E0-4718-97CF-60F182B1C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941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おみやげランキング</a:t>
            </a:r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2679288267"/>
              </p:ext>
            </p:extLst>
          </p:nvPr>
        </p:nvGraphicFramePr>
        <p:xfrm>
          <a:off x="1228727" y="1936752"/>
          <a:ext cx="6677024" cy="3749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6E72A41-FC4A-48C2-A7DC-4ED38957B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B3ABB2-AF13-42E1-8C08-A9178799E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5345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グランドキャニオン</a:t>
            </a:r>
          </a:p>
        </p:txBody>
      </p:sp>
      <p:sp>
        <p:nvSpPr>
          <p:cNvPr id="6" name="サブタイトル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世界遺産のグランドキャニオン国立公園</a:t>
            </a:r>
            <a:endParaRPr kumimoji="1"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30A6B88-A72D-4267-917F-723DC1E3E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55B69DE-54D6-4C93-8D4E-147794482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184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見どころ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マーサポイント</a:t>
            </a:r>
          </a:p>
          <a:p>
            <a:pPr lvl="1"/>
            <a:r>
              <a:rPr lang="ja-JP" altLang="en-US" dirty="0"/>
              <a:t>グランド・キャニオンから昇る美しい日の出が見られる</a:t>
            </a:r>
          </a:p>
          <a:p>
            <a:r>
              <a:rPr lang="ja-JP" altLang="en-US" dirty="0"/>
              <a:t>ヤバパイポイント</a:t>
            </a:r>
          </a:p>
          <a:p>
            <a:pPr lvl="1"/>
            <a:r>
              <a:rPr lang="ja-JP" altLang="en-US" dirty="0"/>
              <a:t>渓谷を見下ろすことができる</a:t>
            </a:r>
          </a:p>
          <a:p>
            <a:pPr lvl="1"/>
            <a:r>
              <a:rPr lang="ja-JP" altLang="en-US" dirty="0"/>
              <a:t>日の入りを見る絶好のポイント</a:t>
            </a:r>
          </a:p>
          <a:p>
            <a:r>
              <a:rPr lang="ja-JP" altLang="en-US" dirty="0"/>
              <a:t>デザートビューポイント</a:t>
            </a:r>
          </a:p>
          <a:p>
            <a:pPr lvl="1"/>
            <a:r>
              <a:rPr lang="ja-JP" altLang="en-US" dirty="0"/>
              <a:t>先住民族の住居を模して作られたウォッチタワー</a:t>
            </a:r>
          </a:p>
          <a:p>
            <a:pPr lvl="1"/>
            <a:r>
              <a:rPr lang="ja-JP" altLang="en-US" dirty="0"/>
              <a:t>内部には壁画がある	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43F6B7D-237C-4467-BE51-C8085B3E7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9C36467-1374-4491-A04F-D67C46879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43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ja-JP" altLang="en-US" dirty="0"/>
              <a:t>レッドロックキャニオン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国立保護区ネバダ州立公園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CF142E0-5AFD-434F-955C-F82F12DC8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39E082-E95E-4BBB-B446-42118752E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8602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見どころ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地殻変動により海底が隆起した赤い岩山</a:t>
            </a:r>
          </a:p>
          <a:p>
            <a:r>
              <a:rPr lang="ja-JP" altLang="en-US" dirty="0"/>
              <a:t>シーニック・ループ・ドライブ</a:t>
            </a:r>
          </a:p>
          <a:p>
            <a:pPr lvl="1"/>
            <a:r>
              <a:rPr lang="ja-JP" altLang="en-US" dirty="0"/>
              <a:t>サンドストーン石切り場</a:t>
            </a:r>
          </a:p>
          <a:p>
            <a:pPr lvl="1"/>
            <a:r>
              <a:rPr lang="ja-JP" altLang="en-US" dirty="0"/>
              <a:t>アイスボックスキャニオン</a:t>
            </a:r>
          </a:p>
          <a:p>
            <a:pPr lvl="1"/>
            <a:r>
              <a:rPr lang="ja-JP" altLang="en-US" dirty="0"/>
              <a:t>パインクリークキャニオン</a:t>
            </a:r>
          </a:p>
          <a:p>
            <a:r>
              <a:rPr lang="ja-JP" altLang="en-US" dirty="0"/>
              <a:t>ビジターセンター</a:t>
            </a:r>
          </a:p>
          <a:p>
            <a:pPr lvl="1"/>
            <a:r>
              <a:rPr lang="ja-JP" altLang="en-US" dirty="0"/>
              <a:t>ギフトショップ</a:t>
            </a:r>
          </a:p>
          <a:p>
            <a:pPr lvl="1"/>
            <a:r>
              <a:rPr lang="ja-JP" altLang="en-US"/>
              <a:t>先住インディアンの工芸品 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1772710B-4772-401A-87BC-191ADA799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8155739-106D-4296-9E82-6C62C9DE8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Welcome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322638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赤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ようこそ" id="{834C5A0D-1149-4E1F-BC4E-2445181F5F2C}" vid="{0A598239-86E7-4376-A40E-B3D15685553B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Words>195</Words>
  <Application>Microsoft Office PowerPoint</Application>
  <PresentationFormat>画面に合わせる (4:3)</PresentationFormat>
  <Paragraphs>74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游ゴシック</vt:lpstr>
      <vt:lpstr>Arial</vt:lpstr>
      <vt:lpstr>Century Gothic</vt:lpstr>
      <vt:lpstr>Wingdings 3</vt:lpstr>
      <vt:lpstr>ウィスプ</vt:lpstr>
      <vt:lpstr>アメリカ西海岸</vt:lpstr>
      <vt:lpstr>大自然満喫コース</vt:lpstr>
      <vt:lpstr>服装</vt:lpstr>
      <vt:lpstr>おみやげランキング</vt:lpstr>
      <vt:lpstr>グランドキャニオン</vt:lpstr>
      <vt:lpstr>見どころ</vt:lpstr>
      <vt:lpstr>レッドロックキャニオン</vt:lpstr>
      <vt:lpstr>見どころ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アメリカツアー</dc:title>
  <dc:creator>01 User</dc:creator>
  <cp:lastModifiedBy>01 User</cp:lastModifiedBy>
  <cp:revision>20</cp:revision>
  <dcterms:created xsi:type="dcterms:W3CDTF">2015-11-22T02:00:45Z</dcterms:created>
  <dcterms:modified xsi:type="dcterms:W3CDTF">2022-03-01T13:24:50Z</dcterms:modified>
</cp:coreProperties>
</file>