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9"/>
  </p:notesMasterIdLst>
  <p:sldIdLst>
    <p:sldId id="257" r:id="rId2"/>
    <p:sldId id="258" r:id="rId3"/>
    <p:sldId id="259" r:id="rId4"/>
    <p:sldId id="272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" lastIdx="0" clrIdx="0"/>
  <p:cmAuthor id="2" name="01 User" initials="0U" lastIdx="1" clrIdx="1">
    <p:extLst>
      <p:ext uri="{19B8F6BF-5375-455C-9EA6-DF929625EA0E}">
        <p15:presenceInfo xmlns:p15="http://schemas.microsoft.com/office/powerpoint/2012/main" userId="c4e29b27cad831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0064" autoAdjust="0"/>
  </p:normalViewPr>
  <p:slideViewPr>
    <p:cSldViewPr snapToGrid="0">
      <p:cViewPr varScale="1">
        <p:scale>
          <a:sx n="71" d="100"/>
          <a:sy n="71" d="100"/>
        </p:scale>
        <p:origin x="4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12521;&#12531;&#12461;&#12531;&#1246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39135;&#12409;&#29289;&#12521;&#12531;&#12461;&#12531;&#1246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495;&#12527;&#12452;&#26481;&#20140;&#12496;&#12522;&#27671;&#28201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74-4F2A-A243-6A961CBCEF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74-4F2A-A243-6A961CBCEF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74-4F2A-A243-6A961CBCEF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F74-4F2A-A243-6A961CBCEF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F74-4F2A-A243-6A961CBCEF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F74-4F2A-A243-6A961CBCEFF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F74-4F2A-A243-6A961CBCEFF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F74-4F2A-A243-6A961CBCEFF3}"/>
              </c:ext>
            </c:extLst>
          </c:dPt>
          <c:cat>
            <c:strRef>
              <c:f>Sheet1!$A$4:$A$11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Sheet1!$E$4:$E$11</c:f>
              <c:numCache>
                <c:formatCode>General</c:formatCode>
                <c:ptCount val="8"/>
                <c:pt idx="0">
                  <c:v>181</c:v>
                </c:pt>
                <c:pt idx="1">
                  <c:v>160</c:v>
                </c:pt>
                <c:pt idx="2">
                  <c:v>153</c:v>
                </c:pt>
                <c:pt idx="3">
                  <c:v>106</c:v>
                </c:pt>
                <c:pt idx="4">
                  <c:v>104</c:v>
                </c:pt>
                <c:pt idx="5">
                  <c:v>74</c:v>
                </c:pt>
                <c:pt idx="6">
                  <c:v>37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F74-4F2A-A243-6A961CBCE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D5-4E50-B7ED-7D21F258B6C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D5-4E50-B7ED-7D21F258B6C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D5-4E50-B7ED-7D21F258B6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D5-4E50-B7ED-7D21F258B6C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D5-4E50-B7ED-7D21F258B6C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D5-4E50-B7ED-7D21F258B6C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8D5-4E50-B7ED-7D21F258B6C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8D5-4E50-B7ED-7D21F258B6CA}"/>
              </c:ext>
            </c:extLst>
          </c:dPt>
          <c:cat>
            <c:strRef>
              <c:f>Sheet1!$A$16:$A$23</c:f>
              <c:strCache>
                <c:ptCount val="8"/>
                <c:pt idx="0">
                  <c:v>ナシ・ゴレン</c:v>
                </c:pt>
                <c:pt idx="1">
                  <c:v>ガドガド</c:v>
                </c:pt>
                <c:pt idx="2">
                  <c:v>ミー・ゴレン</c:v>
                </c:pt>
                <c:pt idx="3">
                  <c:v>サテ</c:v>
                </c:pt>
                <c:pt idx="4">
                  <c:v>イカン・バカール</c:v>
                </c:pt>
                <c:pt idx="5">
                  <c:v>ルンピア</c:v>
                </c:pt>
                <c:pt idx="6">
                  <c:v>ブブル</c:v>
                </c:pt>
                <c:pt idx="7">
                  <c:v>その他</c:v>
                </c:pt>
              </c:strCache>
            </c:strRef>
          </c:cat>
          <c:val>
            <c:numRef>
              <c:f>Sheet1!$B$16:$B$23</c:f>
              <c:numCache>
                <c:formatCode>General</c:formatCode>
                <c:ptCount val="8"/>
                <c:pt idx="0">
                  <c:v>250</c:v>
                </c:pt>
                <c:pt idx="1">
                  <c:v>198</c:v>
                </c:pt>
                <c:pt idx="2">
                  <c:v>175</c:v>
                </c:pt>
                <c:pt idx="3">
                  <c:v>98</c:v>
                </c:pt>
                <c:pt idx="4">
                  <c:v>70</c:v>
                </c:pt>
                <c:pt idx="5">
                  <c:v>65</c:v>
                </c:pt>
                <c:pt idx="6">
                  <c:v>52</c:v>
                </c:pt>
                <c:pt idx="7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8D5-4E50-B7ED-7D21F258B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EC-4B97-97A0-B44EBFBCE071}"/>
            </c:ext>
          </c:extLst>
        </c:ser>
        <c:ser>
          <c:idx val="1"/>
          <c:order val="1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BEC-4B97-97A0-B44EBFBCE071}"/>
            </c:ext>
          </c:extLst>
        </c:ser>
        <c:ser>
          <c:idx val="2"/>
          <c:order val="2"/>
          <c:tx>
            <c:strRef>
              <c:f>Sheet1!$A$33</c:f>
              <c:strCache>
                <c:ptCount val="1"/>
                <c:pt idx="0">
                  <c:v>バリ島最高気温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Sheet1!$B$33:$M$33</c:f>
              <c:numCache>
                <c:formatCode>General</c:formatCode>
                <c:ptCount val="12"/>
                <c:pt idx="0">
                  <c:v>33</c:v>
                </c:pt>
                <c:pt idx="1">
                  <c:v>33</c:v>
                </c:pt>
                <c:pt idx="2">
                  <c:v>34</c:v>
                </c:pt>
                <c:pt idx="3">
                  <c:v>33</c:v>
                </c:pt>
                <c:pt idx="4">
                  <c:v>33</c:v>
                </c:pt>
                <c:pt idx="5">
                  <c:v>31</c:v>
                </c:pt>
                <c:pt idx="6">
                  <c:v>32</c:v>
                </c:pt>
                <c:pt idx="7">
                  <c:v>32</c:v>
                </c:pt>
                <c:pt idx="8">
                  <c:v>33</c:v>
                </c:pt>
                <c:pt idx="9">
                  <c:v>34</c:v>
                </c:pt>
                <c:pt idx="10">
                  <c:v>34</c:v>
                </c:pt>
                <c:pt idx="11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BEC-4B97-97A0-B44EBFBCE071}"/>
            </c:ext>
          </c:extLst>
        </c:ser>
        <c:ser>
          <c:idx val="3"/>
          <c:order val="3"/>
          <c:tx>
            <c:strRef>
              <c:f>Sheet1!$A$34</c:f>
              <c:strCache>
                <c:ptCount val="1"/>
                <c:pt idx="0">
                  <c:v>バリ島最低気温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Sheet1!$B$34:$M$34</c:f>
              <c:numCache>
                <c:formatCode>General</c:formatCode>
                <c:ptCount val="12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26</c:v>
                </c:pt>
                <c:pt idx="5">
                  <c:v>25</c:v>
                </c:pt>
                <c:pt idx="6">
                  <c:v>25</c:v>
                </c:pt>
                <c:pt idx="7">
                  <c:v>24</c:v>
                </c:pt>
                <c:pt idx="8">
                  <c:v>25</c:v>
                </c:pt>
                <c:pt idx="9">
                  <c:v>25</c:v>
                </c:pt>
                <c:pt idx="10">
                  <c:v>26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BEC-4B97-97A0-B44EBFBCE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5547568"/>
        <c:axId val="625549136"/>
      </c:lineChart>
      <c:catAx>
        <c:axId val="62554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9136"/>
        <c:crosses val="autoZero"/>
        <c:auto val="1"/>
        <c:lblAlgn val="ctr"/>
        <c:lblOffset val="100"/>
        <c:noMultiLvlLbl val="0"/>
      </c:catAx>
      <c:valAx>
        <c:axId val="62554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3DDDB-F305-4069-8E00-0EE6A2B90CB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BB666E9-AC26-41AB-98CA-D703F4D5EA3C}">
      <dgm:prSet phldrT="[テキスト]" custT="1"/>
      <dgm:spPr/>
      <dgm:t>
        <a:bodyPr/>
        <a:lstStyle/>
        <a:p>
          <a:r>
            <a:rPr kumimoji="1" lang="ja-JP" altLang="en-US" sz="3200" dirty="0" smtClean="0"/>
            <a:t>ハワイ</a:t>
          </a:r>
          <a:endParaRPr kumimoji="1" lang="ja-JP" altLang="en-US" sz="3200" dirty="0"/>
        </a:p>
      </dgm:t>
    </dgm:pt>
    <dgm:pt modelId="{5BAAB90F-6AFF-4B8F-9744-406D8D461892}" type="par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9B12FF7E-2CCF-4F67-BC51-B90861EE61CC}" type="sib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108E9935-9045-488A-B947-81AC183EF87D}">
      <dgm:prSet phldrT="[テキスト]"/>
      <dgm:spPr/>
      <dgm:t>
        <a:bodyPr/>
        <a:lstStyle/>
        <a:p>
          <a:r>
            <a:rPr kumimoji="1" lang="ja-JP" altLang="en-US" dirty="0" smtClean="0"/>
            <a:t>雄大な自然</a:t>
          </a:r>
          <a:endParaRPr kumimoji="1" lang="ja-JP" altLang="en-US" dirty="0"/>
        </a:p>
      </dgm:t>
    </dgm:pt>
    <dgm:pt modelId="{972C6F65-CFD6-4A91-8E88-09BA7D19244D}" type="par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2669BDEE-F984-4A34-84C4-BF8BB8E2D50A}" type="sib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6B5BCF8B-0201-4DC7-94A3-7F1D563D52BE}">
      <dgm:prSet phldrT="[テキスト]"/>
      <dgm:spPr/>
      <dgm:t>
        <a:bodyPr/>
        <a:lstStyle/>
        <a:p>
          <a:r>
            <a:rPr kumimoji="1" lang="ja-JP" altLang="en-US" dirty="0" smtClean="0"/>
            <a:t>ショップ</a:t>
          </a:r>
          <a:endParaRPr kumimoji="1" lang="ja-JP" altLang="en-US" dirty="0"/>
        </a:p>
      </dgm:t>
    </dgm:pt>
    <dgm:pt modelId="{20E1F8BD-3CDD-4A8E-A519-0927D41A0F3C}" type="par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5D46ACBD-B142-49A5-8954-0E1AA44F6816}" type="sib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373E7AE2-4EF2-40FF-95A7-3D5990BCDF81}">
      <dgm:prSet phldrT="[テキスト]" custT="1"/>
      <dgm:spPr/>
      <dgm:t>
        <a:bodyPr/>
        <a:lstStyle/>
        <a:p>
          <a:r>
            <a:rPr kumimoji="1" lang="ja-JP" altLang="en-US" sz="3200" dirty="0" smtClean="0"/>
            <a:t>バリ島</a:t>
          </a:r>
          <a:endParaRPr kumimoji="1" lang="ja-JP" altLang="en-US" sz="3200" dirty="0"/>
        </a:p>
      </dgm:t>
    </dgm:pt>
    <dgm:pt modelId="{C60471FE-7B8C-4945-9ACC-292D38807B02}" type="par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81DC39EC-0466-4B8E-9066-33010067B989}" type="sib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37810CE4-3761-411F-92C2-7469D375391F}">
      <dgm:prSet phldrT="[テキスト]"/>
      <dgm:spPr/>
      <dgm:t>
        <a:bodyPr/>
        <a:lstStyle/>
        <a:p>
          <a:r>
            <a:rPr kumimoji="1" lang="ja-JP" altLang="en-US" dirty="0" smtClean="0"/>
            <a:t>民族舞踊</a:t>
          </a:r>
          <a:endParaRPr kumimoji="1" lang="ja-JP" altLang="en-US" dirty="0"/>
        </a:p>
      </dgm:t>
    </dgm:pt>
    <dgm:pt modelId="{EEDDC106-2F70-4CF2-A5C8-CC57B72A35D4}" type="par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DDFDB966-C4C0-49B4-B257-6723A69FCA09}" type="sib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28C8517F-BD60-439C-9A5B-72664DC6DDF4}">
      <dgm:prSet phldrT="[テキスト]"/>
      <dgm:spPr/>
      <dgm:t>
        <a:bodyPr/>
        <a:lstStyle/>
        <a:p>
          <a:r>
            <a:rPr kumimoji="1" lang="ja-JP" altLang="en-US" dirty="0" smtClean="0"/>
            <a:t>工芸品</a:t>
          </a:r>
          <a:endParaRPr kumimoji="1" lang="ja-JP" altLang="en-US" dirty="0"/>
        </a:p>
      </dgm:t>
    </dgm:pt>
    <dgm:pt modelId="{5A5579C9-73B5-4D68-81C3-0F689FCF8DE7}" type="par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676F9F20-DA06-4874-B53F-E0BE8715F37F}" type="sib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32C77E53-D19C-4AE1-9140-E27A77412807}">
      <dgm:prSet phldrT="[テキスト]"/>
      <dgm:spPr/>
      <dgm:t>
        <a:bodyPr/>
        <a:lstStyle/>
        <a:p>
          <a:r>
            <a:rPr kumimoji="1" lang="ja-JP" altLang="en-US" dirty="0" smtClean="0"/>
            <a:t>エステ</a:t>
          </a:r>
          <a:endParaRPr kumimoji="1" lang="ja-JP" altLang="en-US" dirty="0"/>
        </a:p>
      </dgm:t>
    </dgm:pt>
    <dgm:pt modelId="{C36599AD-6C7C-4398-A601-F6F848B454F0}" type="par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027FD667-B59B-4A94-A8F7-98BAC37C3375}" type="sib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8F4A3966-D24B-4894-842E-E185FD831033}">
      <dgm:prSet phldrT="[テキスト]"/>
      <dgm:spPr/>
      <dgm:t>
        <a:bodyPr/>
        <a:lstStyle/>
        <a:p>
          <a:r>
            <a:rPr kumimoji="1" lang="ja-JP" altLang="en-US" dirty="0" smtClean="0"/>
            <a:t>カルチャー体験</a:t>
          </a:r>
          <a:endParaRPr kumimoji="1" lang="ja-JP" altLang="en-US" dirty="0"/>
        </a:p>
      </dgm:t>
    </dgm:pt>
    <dgm:pt modelId="{504E6A80-3A8B-4BF5-9CB9-92C4BD934433}" type="par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1878F819-D39B-4AF1-B746-AD1F82559074}" type="sib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8590A27D-8FCD-475E-9A45-8AC8F71B9C73}" type="pres">
      <dgm:prSet presAssocID="{C963DDDB-F305-4069-8E00-0EE6A2B90C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BEDE65E-1CC9-424A-BC8A-30E660AD9839}" type="pres">
      <dgm:prSet presAssocID="{4BB666E9-AC26-41AB-98CA-D703F4D5EA3C}" presName="composite" presStyleCnt="0"/>
      <dgm:spPr/>
    </dgm:pt>
    <dgm:pt modelId="{F89242F4-C278-4D01-A2CB-E33209FBF7F6}" type="pres">
      <dgm:prSet presAssocID="{4BB666E9-AC26-41AB-98CA-D703F4D5EA3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7D999C-33C5-4755-BB0E-E499023A660F}" type="pres">
      <dgm:prSet presAssocID="{4BB666E9-AC26-41AB-98CA-D703F4D5EA3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A5CDA1-A5FE-4EC9-A246-50DB0C94C8EF}" type="pres">
      <dgm:prSet presAssocID="{9B12FF7E-2CCF-4F67-BC51-B90861EE61CC}" presName="space" presStyleCnt="0"/>
      <dgm:spPr/>
    </dgm:pt>
    <dgm:pt modelId="{74A2508A-5E39-4777-B543-F5F9244C330E}" type="pres">
      <dgm:prSet presAssocID="{373E7AE2-4EF2-40FF-95A7-3D5990BCDF81}" presName="composite" presStyleCnt="0"/>
      <dgm:spPr/>
    </dgm:pt>
    <dgm:pt modelId="{AC689BF6-5A98-47AD-A020-649F77C98915}" type="pres">
      <dgm:prSet presAssocID="{373E7AE2-4EF2-40FF-95A7-3D5990BCDF8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01F0CEB-B9DD-4768-8E1E-E41011DC4139}" type="pres">
      <dgm:prSet presAssocID="{373E7AE2-4EF2-40FF-95A7-3D5990BCDF8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E13D06B-A896-4FBD-80E3-9DAD8F06D6DB}" srcId="{373E7AE2-4EF2-40FF-95A7-3D5990BCDF81}" destId="{32C77E53-D19C-4AE1-9140-E27A77412807}" srcOrd="2" destOrd="0" parTransId="{C36599AD-6C7C-4398-A601-F6F848B454F0}" sibTransId="{027FD667-B59B-4A94-A8F7-98BAC37C3375}"/>
    <dgm:cxn modelId="{D51008C7-082A-42C5-9FDA-F9BB8A847E2E}" srcId="{C963DDDB-F305-4069-8E00-0EE6A2B90CB4}" destId="{4BB666E9-AC26-41AB-98CA-D703F4D5EA3C}" srcOrd="0" destOrd="0" parTransId="{5BAAB90F-6AFF-4B8F-9744-406D8D461892}" sibTransId="{9B12FF7E-2CCF-4F67-BC51-B90861EE61CC}"/>
    <dgm:cxn modelId="{78F9808F-4031-4C1B-9FC6-624B48B87C4E}" type="presOf" srcId="{4BB666E9-AC26-41AB-98CA-D703F4D5EA3C}" destId="{F89242F4-C278-4D01-A2CB-E33209FBF7F6}" srcOrd="0" destOrd="0" presId="urn:microsoft.com/office/officeart/2005/8/layout/hList1"/>
    <dgm:cxn modelId="{E031C0E5-9A1D-4EA3-90A7-259D8686682A}" type="presOf" srcId="{32C77E53-D19C-4AE1-9140-E27A77412807}" destId="{C01F0CEB-B9DD-4768-8E1E-E41011DC4139}" srcOrd="0" destOrd="2" presId="urn:microsoft.com/office/officeart/2005/8/layout/hList1"/>
    <dgm:cxn modelId="{450C3393-3CE9-4066-AEA1-442682165C4D}" type="presOf" srcId="{8F4A3966-D24B-4894-842E-E185FD831033}" destId="{D37D999C-33C5-4755-BB0E-E499023A660F}" srcOrd="0" destOrd="2" presId="urn:microsoft.com/office/officeart/2005/8/layout/hList1"/>
    <dgm:cxn modelId="{E46DF128-BEFD-41CB-9391-1CFE1AB8C16B}" type="presOf" srcId="{C963DDDB-F305-4069-8E00-0EE6A2B90CB4}" destId="{8590A27D-8FCD-475E-9A45-8AC8F71B9C73}" srcOrd="0" destOrd="0" presId="urn:microsoft.com/office/officeart/2005/8/layout/hList1"/>
    <dgm:cxn modelId="{CD805444-7D4B-42A8-86DD-8C48F4412BE7}" srcId="{373E7AE2-4EF2-40FF-95A7-3D5990BCDF81}" destId="{37810CE4-3761-411F-92C2-7469D375391F}" srcOrd="0" destOrd="0" parTransId="{EEDDC106-2F70-4CF2-A5C8-CC57B72A35D4}" sibTransId="{DDFDB966-C4C0-49B4-B257-6723A69FCA09}"/>
    <dgm:cxn modelId="{727F5624-E12B-4A29-A379-CBA8B2C1F95D}" srcId="{4BB666E9-AC26-41AB-98CA-D703F4D5EA3C}" destId="{6B5BCF8B-0201-4DC7-94A3-7F1D563D52BE}" srcOrd="1" destOrd="0" parTransId="{20E1F8BD-3CDD-4A8E-A519-0927D41A0F3C}" sibTransId="{5D46ACBD-B142-49A5-8954-0E1AA44F6816}"/>
    <dgm:cxn modelId="{3B2BA3AD-8C05-4D30-8FD3-13DD50FE7238}" type="presOf" srcId="{28C8517F-BD60-439C-9A5B-72664DC6DDF4}" destId="{C01F0CEB-B9DD-4768-8E1E-E41011DC4139}" srcOrd="0" destOrd="1" presId="urn:microsoft.com/office/officeart/2005/8/layout/hList1"/>
    <dgm:cxn modelId="{3B4D3FBA-BA04-4E04-99F6-380B9C4C27D5}" type="presOf" srcId="{373E7AE2-4EF2-40FF-95A7-3D5990BCDF81}" destId="{AC689BF6-5A98-47AD-A020-649F77C98915}" srcOrd="0" destOrd="0" presId="urn:microsoft.com/office/officeart/2005/8/layout/hList1"/>
    <dgm:cxn modelId="{C7D864DF-5C65-410F-9225-06A4977AA34E}" type="presOf" srcId="{108E9935-9045-488A-B947-81AC183EF87D}" destId="{D37D999C-33C5-4755-BB0E-E499023A660F}" srcOrd="0" destOrd="0" presId="urn:microsoft.com/office/officeart/2005/8/layout/hList1"/>
    <dgm:cxn modelId="{A1891B2F-9C36-4D52-98AA-494BC49659CE}" srcId="{4BB666E9-AC26-41AB-98CA-D703F4D5EA3C}" destId="{108E9935-9045-488A-B947-81AC183EF87D}" srcOrd="0" destOrd="0" parTransId="{972C6F65-CFD6-4A91-8E88-09BA7D19244D}" sibTransId="{2669BDEE-F984-4A34-84C4-BF8BB8E2D50A}"/>
    <dgm:cxn modelId="{8B47396F-DD9E-4260-9ECC-9B9FBAC20E74}" srcId="{C963DDDB-F305-4069-8E00-0EE6A2B90CB4}" destId="{373E7AE2-4EF2-40FF-95A7-3D5990BCDF81}" srcOrd="1" destOrd="0" parTransId="{C60471FE-7B8C-4945-9ACC-292D38807B02}" sibTransId="{81DC39EC-0466-4B8E-9066-33010067B989}"/>
    <dgm:cxn modelId="{93565F13-490B-4B29-AA78-9B3B9C795AFC}" srcId="{4BB666E9-AC26-41AB-98CA-D703F4D5EA3C}" destId="{8F4A3966-D24B-4894-842E-E185FD831033}" srcOrd="2" destOrd="0" parTransId="{504E6A80-3A8B-4BF5-9CB9-92C4BD934433}" sibTransId="{1878F819-D39B-4AF1-B746-AD1F82559074}"/>
    <dgm:cxn modelId="{355C0B9A-8070-4E11-8EC0-6BE7EFE710F5}" type="presOf" srcId="{37810CE4-3761-411F-92C2-7469D375391F}" destId="{C01F0CEB-B9DD-4768-8E1E-E41011DC4139}" srcOrd="0" destOrd="0" presId="urn:microsoft.com/office/officeart/2005/8/layout/hList1"/>
    <dgm:cxn modelId="{C89BC679-E647-4436-B610-7798A98328EE}" type="presOf" srcId="{6B5BCF8B-0201-4DC7-94A3-7F1D563D52BE}" destId="{D37D999C-33C5-4755-BB0E-E499023A660F}" srcOrd="0" destOrd="1" presId="urn:microsoft.com/office/officeart/2005/8/layout/hList1"/>
    <dgm:cxn modelId="{E4035A09-B950-4495-A990-FCD5C5C364B1}" srcId="{373E7AE2-4EF2-40FF-95A7-3D5990BCDF81}" destId="{28C8517F-BD60-439C-9A5B-72664DC6DDF4}" srcOrd="1" destOrd="0" parTransId="{5A5579C9-73B5-4D68-81C3-0F689FCF8DE7}" sibTransId="{676F9F20-DA06-4874-B53F-E0BE8715F37F}"/>
    <dgm:cxn modelId="{D4738361-C336-4806-B820-2EB4DA32AEB5}" type="presParOf" srcId="{8590A27D-8FCD-475E-9A45-8AC8F71B9C73}" destId="{2BEDE65E-1CC9-424A-BC8A-30E660AD9839}" srcOrd="0" destOrd="0" presId="urn:microsoft.com/office/officeart/2005/8/layout/hList1"/>
    <dgm:cxn modelId="{2CE6F4D4-576B-4CC9-8C8E-C8D74ABE408B}" type="presParOf" srcId="{2BEDE65E-1CC9-424A-BC8A-30E660AD9839}" destId="{F89242F4-C278-4D01-A2CB-E33209FBF7F6}" srcOrd="0" destOrd="0" presId="urn:microsoft.com/office/officeart/2005/8/layout/hList1"/>
    <dgm:cxn modelId="{32FD15BD-B433-4E80-916B-2B7994C87CF6}" type="presParOf" srcId="{2BEDE65E-1CC9-424A-BC8A-30E660AD9839}" destId="{D37D999C-33C5-4755-BB0E-E499023A660F}" srcOrd="1" destOrd="0" presId="urn:microsoft.com/office/officeart/2005/8/layout/hList1"/>
    <dgm:cxn modelId="{1664F339-28F3-4BCB-A520-EF526FE6A54C}" type="presParOf" srcId="{8590A27D-8FCD-475E-9A45-8AC8F71B9C73}" destId="{08A5CDA1-A5FE-4EC9-A246-50DB0C94C8EF}" srcOrd="1" destOrd="0" presId="urn:microsoft.com/office/officeart/2005/8/layout/hList1"/>
    <dgm:cxn modelId="{15054FC5-866C-42FE-AB74-A53573173B56}" type="presParOf" srcId="{8590A27D-8FCD-475E-9A45-8AC8F71B9C73}" destId="{74A2508A-5E39-4777-B543-F5F9244C330E}" srcOrd="2" destOrd="0" presId="urn:microsoft.com/office/officeart/2005/8/layout/hList1"/>
    <dgm:cxn modelId="{4CDA060C-2EC4-496A-B5A3-8EA7822E7589}" type="presParOf" srcId="{74A2508A-5E39-4777-B543-F5F9244C330E}" destId="{AC689BF6-5A98-47AD-A020-649F77C98915}" srcOrd="0" destOrd="0" presId="urn:microsoft.com/office/officeart/2005/8/layout/hList1"/>
    <dgm:cxn modelId="{37BFEE25-4A1B-4DA4-A65D-EB92D4B89080}" type="presParOf" srcId="{74A2508A-5E39-4777-B543-F5F9244C330E}" destId="{C01F0CEB-B9DD-4768-8E1E-E41011DC413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4E796F-3230-40BA-A82D-02B99854E62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4A390671-540B-4A47-9B26-D99E88106E84}">
      <dgm:prSet phldrT="[テキスト]"/>
      <dgm:spPr/>
      <dgm:t>
        <a:bodyPr/>
        <a:lstStyle/>
        <a:p>
          <a:r>
            <a:rPr kumimoji="1" lang="ja-JP" altLang="en-US" dirty="0" smtClean="0"/>
            <a:t>寺院巡り：ウルワツ寺院　タナロット寺院</a:t>
          </a:r>
          <a:endParaRPr kumimoji="1" lang="ja-JP" altLang="en-US" dirty="0"/>
        </a:p>
      </dgm:t>
    </dgm:pt>
    <dgm:pt modelId="{BA0AFFBD-B66B-45AB-8F9A-07C2DB0F2A43}" type="parTrans" cxnId="{CEFCEFAD-CA5B-4C57-A3C7-4CB2326BF0D9}">
      <dgm:prSet/>
      <dgm:spPr/>
      <dgm:t>
        <a:bodyPr/>
        <a:lstStyle/>
        <a:p>
          <a:endParaRPr kumimoji="1" lang="ja-JP" altLang="en-US"/>
        </a:p>
      </dgm:t>
    </dgm:pt>
    <dgm:pt modelId="{AEBD7C50-92B0-4830-85E5-0AB52D119EA3}" type="sibTrans" cxnId="{CEFCEFAD-CA5B-4C57-A3C7-4CB2326BF0D9}">
      <dgm:prSet/>
      <dgm:spPr/>
      <dgm:t>
        <a:bodyPr/>
        <a:lstStyle/>
        <a:p>
          <a:endParaRPr kumimoji="1" lang="ja-JP" altLang="en-US"/>
        </a:p>
      </dgm:t>
    </dgm:pt>
    <dgm:pt modelId="{15E63D2F-CE04-4728-A9E3-2C7DF604709E}">
      <dgm:prSet phldrT="[テキスト]"/>
      <dgm:spPr/>
      <dgm:t>
        <a:bodyPr/>
        <a:lstStyle/>
        <a:p>
          <a:r>
            <a:rPr kumimoji="1" lang="ja-JP" altLang="en-US" dirty="0" smtClean="0"/>
            <a:t>ビーチ：クタビーチ　サメールビーチ</a:t>
          </a:r>
          <a:endParaRPr kumimoji="1" lang="ja-JP" altLang="en-US" dirty="0"/>
        </a:p>
      </dgm:t>
    </dgm:pt>
    <dgm:pt modelId="{7375080C-D34E-4D03-BDB3-D6500787CF19}" type="parTrans" cxnId="{DB4A87E0-3B7A-47C6-B05D-1D8CDFF03C5D}">
      <dgm:prSet/>
      <dgm:spPr/>
      <dgm:t>
        <a:bodyPr/>
        <a:lstStyle/>
        <a:p>
          <a:endParaRPr kumimoji="1" lang="ja-JP" altLang="en-US"/>
        </a:p>
      </dgm:t>
    </dgm:pt>
    <dgm:pt modelId="{1338D1F8-8880-4DB0-BE5D-59903355CE67}" type="sibTrans" cxnId="{DB4A87E0-3B7A-47C6-B05D-1D8CDFF03C5D}">
      <dgm:prSet/>
      <dgm:spPr/>
      <dgm:t>
        <a:bodyPr/>
        <a:lstStyle/>
        <a:p>
          <a:endParaRPr kumimoji="1" lang="ja-JP" altLang="en-US"/>
        </a:p>
      </dgm:t>
    </dgm:pt>
    <dgm:pt modelId="{D9269CE2-2A2D-4C6A-8BBF-260AEBD34027}">
      <dgm:prSet phldrT="[テキスト]"/>
      <dgm:spPr/>
      <dgm:t>
        <a:bodyPr/>
        <a:lstStyle/>
        <a:p>
          <a:r>
            <a:rPr kumimoji="1" lang="ja-JP" altLang="en-US" dirty="0" smtClean="0"/>
            <a:t>バリ舞踏：ケチャックダンス　バロンダンス　</a:t>
          </a:r>
          <a:endParaRPr kumimoji="1" lang="ja-JP" altLang="en-US" dirty="0"/>
        </a:p>
      </dgm:t>
    </dgm:pt>
    <dgm:pt modelId="{562E1BDB-AE34-4499-969D-C9DAD0335A68}" type="parTrans" cxnId="{BCCD829B-667E-426C-B32D-9C11A8A415AF}">
      <dgm:prSet/>
      <dgm:spPr/>
      <dgm:t>
        <a:bodyPr/>
        <a:lstStyle/>
        <a:p>
          <a:endParaRPr kumimoji="1" lang="ja-JP" altLang="en-US"/>
        </a:p>
      </dgm:t>
    </dgm:pt>
    <dgm:pt modelId="{93F89C2D-1CA1-4A77-AC34-2997CDC3E030}" type="sibTrans" cxnId="{BCCD829B-667E-426C-B32D-9C11A8A415AF}">
      <dgm:prSet/>
      <dgm:spPr/>
      <dgm:t>
        <a:bodyPr/>
        <a:lstStyle/>
        <a:p>
          <a:endParaRPr kumimoji="1" lang="ja-JP" altLang="en-US"/>
        </a:p>
      </dgm:t>
    </dgm:pt>
    <dgm:pt modelId="{9E74B539-0480-4111-B18D-B3C21FB29CE9}" type="pres">
      <dgm:prSet presAssocID="{5F4E796F-3230-40BA-A82D-02B99854E62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D2D5EA78-AFA5-40DC-A297-B61376E75EA2}" type="pres">
      <dgm:prSet presAssocID="{5F4E796F-3230-40BA-A82D-02B99854E62E}" presName="Name1" presStyleCnt="0"/>
      <dgm:spPr/>
    </dgm:pt>
    <dgm:pt modelId="{63758BB6-5427-432D-8F78-F17D03F621CE}" type="pres">
      <dgm:prSet presAssocID="{5F4E796F-3230-40BA-A82D-02B99854E62E}" presName="cycle" presStyleCnt="0"/>
      <dgm:spPr/>
    </dgm:pt>
    <dgm:pt modelId="{568A8D3E-6147-4436-9F22-2C101A94C443}" type="pres">
      <dgm:prSet presAssocID="{5F4E796F-3230-40BA-A82D-02B99854E62E}" presName="srcNode" presStyleLbl="node1" presStyleIdx="0" presStyleCnt="3"/>
      <dgm:spPr/>
    </dgm:pt>
    <dgm:pt modelId="{4D5B7DB6-31AD-4747-BE77-98CF1A767461}" type="pres">
      <dgm:prSet presAssocID="{5F4E796F-3230-40BA-A82D-02B99854E62E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4B5A4694-B61B-4C5A-B00E-19848AB48367}" type="pres">
      <dgm:prSet presAssocID="{5F4E796F-3230-40BA-A82D-02B99854E62E}" presName="extraNode" presStyleLbl="node1" presStyleIdx="0" presStyleCnt="3"/>
      <dgm:spPr/>
    </dgm:pt>
    <dgm:pt modelId="{6ABBC51D-9A8C-45AF-B6F8-47FA7FD5E81C}" type="pres">
      <dgm:prSet presAssocID="{5F4E796F-3230-40BA-A82D-02B99854E62E}" presName="dstNode" presStyleLbl="node1" presStyleIdx="0" presStyleCnt="3"/>
      <dgm:spPr/>
    </dgm:pt>
    <dgm:pt modelId="{D0D08BC6-AA11-4197-9ACF-1EC4EF99B4CE}" type="pres">
      <dgm:prSet presAssocID="{4A390671-540B-4A47-9B26-D99E88106E84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64E8DF-E07A-4D39-80AC-0A6C71C8655B}" type="pres">
      <dgm:prSet presAssocID="{4A390671-540B-4A47-9B26-D99E88106E84}" presName="accent_1" presStyleCnt="0"/>
      <dgm:spPr/>
    </dgm:pt>
    <dgm:pt modelId="{35BC98B8-4901-461E-BD8D-1869AF5EBEB3}" type="pres">
      <dgm:prSet presAssocID="{4A390671-540B-4A47-9B26-D99E88106E84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C920F0-D298-458E-BC96-8F89BD35FF3D}" type="pres">
      <dgm:prSet presAssocID="{15E63D2F-CE04-4728-A9E3-2C7DF604709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FDF9FD7-8006-4439-BBD8-472F51E5364F}" type="pres">
      <dgm:prSet presAssocID="{15E63D2F-CE04-4728-A9E3-2C7DF604709E}" presName="accent_2" presStyleCnt="0"/>
      <dgm:spPr/>
    </dgm:pt>
    <dgm:pt modelId="{CD54F466-1D6B-4F04-8AED-8F8E4A343929}" type="pres">
      <dgm:prSet presAssocID="{15E63D2F-CE04-4728-A9E3-2C7DF604709E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A442487-EAC1-49CE-ACD0-E1FB347F4E38}" type="pres">
      <dgm:prSet presAssocID="{D9269CE2-2A2D-4C6A-8BBF-260AEBD3402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9732493-4D50-41E8-B8D5-25D18810760A}" type="pres">
      <dgm:prSet presAssocID="{D9269CE2-2A2D-4C6A-8BBF-260AEBD34027}" presName="accent_3" presStyleCnt="0"/>
      <dgm:spPr/>
    </dgm:pt>
    <dgm:pt modelId="{7536B766-0A55-416C-8B72-3193C535248E}" type="pres">
      <dgm:prSet presAssocID="{D9269CE2-2A2D-4C6A-8BBF-260AEBD34027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964A32BB-F1C6-494F-8BDB-09174C706A39}" type="presOf" srcId="{5F4E796F-3230-40BA-A82D-02B99854E62E}" destId="{9E74B539-0480-4111-B18D-B3C21FB29CE9}" srcOrd="0" destOrd="0" presId="urn:microsoft.com/office/officeart/2008/layout/VerticalCurvedList"/>
    <dgm:cxn modelId="{CEFCEFAD-CA5B-4C57-A3C7-4CB2326BF0D9}" srcId="{5F4E796F-3230-40BA-A82D-02B99854E62E}" destId="{4A390671-540B-4A47-9B26-D99E88106E84}" srcOrd="0" destOrd="0" parTransId="{BA0AFFBD-B66B-45AB-8F9A-07C2DB0F2A43}" sibTransId="{AEBD7C50-92B0-4830-85E5-0AB52D119EA3}"/>
    <dgm:cxn modelId="{DB4A87E0-3B7A-47C6-B05D-1D8CDFF03C5D}" srcId="{5F4E796F-3230-40BA-A82D-02B99854E62E}" destId="{15E63D2F-CE04-4728-A9E3-2C7DF604709E}" srcOrd="1" destOrd="0" parTransId="{7375080C-D34E-4D03-BDB3-D6500787CF19}" sibTransId="{1338D1F8-8880-4DB0-BE5D-59903355CE67}"/>
    <dgm:cxn modelId="{2A91F4FE-24C3-43C6-AF76-A8C93A3BB955}" type="presOf" srcId="{AEBD7C50-92B0-4830-85E5-0AB52D119EA3}" destId="{4D5B7DB6-31AD-4747-BE77-98CF1A767461}" srcOrd="0" destOrd="0" presId="urn:microsoft.com/office/officeart/2008/layout/VerticalCurvedList"/>
    <dgm:cxn modelId="{ADCD46FC-7F9F-4BCA-B27F-DCDCA8854C27}" type="presOf" srcId="{4A390671-540B-4A47-9B26-D99E88106E84}" destId="{D0D08BC6-AA11-4197-9ACF-1EC4EF99B4CE}" srcOrd="0" destOrd="0" presId="urn:microsoft.com/office/officeart/2008/layout/VerticalCurvedList"/>
    <dgm:cxn modelId="{BCCD829B-667E-426C-B32D-9C11A8A415AF}" srcId="{5F4E796F-3230-40BA-A82D-02B99854E62E}" destId="{D9269CE2-2A2D-4C6A-8BBF-260AEBD34027}" srcOrd="2" destOrd="0" parTransId="{562E1BDB-AE34-4499-969D-C9DAD0335A68}" sibTransId="{93F89C2D-1CA1-4A77-AC34-2997CDC3E030}"/>
    <dgm:cxn modelId="{64CC2AE1-D245-400A-9CEC-0DAB279960F0}" type="presOf" srcId="{D9269CE2-2A2D-4C6A-8BBF-260AEBD34027}" destId="{FA442487-EAC1-49CE-ACD0-E1FB347F4E38}" srcOrd="0" destOrd="0" presId="urn:microsoft.com/office/officeart/2008/layout/VerticalCurvedList"/>
    <dgm:cxn modelId="{48C56BAD-77C4-4439-9287-7DD9762AE8E0}" type="presOf" srcId="{15E63D2F-CE04-4728-A9E3-2C7DF604709E}" destId="{97C920F0-D298-458E-BC96-8F89BD35FF3D}" srcOrd="0" destOrd="0" presId="urn:microsoft.com/office/officeart/2008/layout/VerticalCurvedList"/>
    <dgm:cxn modelId="{069132D4-4AC6-434C-B6AD-20A883929C24}" type="presParOf" srcId="{9E74B539-0480-4111-B18D-B3C21FB29CE9}" destId="{D2D5EA78-AFA5-40DC-A297-B61376E75EA2}" srcOrd="0" destOrd="0" presId="urn:microsoft.com/office/officeart/2008/layout/VerticalCurvedList"/>
    <dgm:cxn modelId="{C5ED4B84-BE4E-4285-B5A6-DE4792732147}" type="presParOf" srcId="{D2D5EA78-AFA5-40DC-A297-B61376E75EA2}" destId="{63758BB6-5427-432D-8F78-F17D03F621CE}" srcOrd="0" destOrd="0" presId="urn:microsoft.com/office/officeart/2008/layout/VerticalCurvedList"/>
    <dgm:cxn modelId="{77C38B38-375F-4A95-AAF2-7ECB8CEF0504}" type="presParOf" srcId="{63758BB6-5427-432D-8F78-F17D03F621CE}" destId="{568A8D3E-6147-4436-9F22-2C101A94C443}" srcOrd="0" destOrd="0" presId="urn:microsoft.com/office/officeart/2008/layout/VerticalCurvedList"/>
    <dgm:cxn modelId="{E2ABE123-4725-4AF4-8524-9B536E665BFD}" type="presParOf" srcId="{63758BB6-5427-432D-8F78-F17D03F621CE}" destId="{4D5B7DB6-31AD-4747-BE77-98CF1A767461}" srcOrd="1" destOrd="0" presId="urn:microsoft.com/office/officeart/2008/layout/VerticalCurvedList"/>
    <dgm:cxn modelId="{232F415A-7923-413D-BB55-91ACC95B2A93}" type="presParOf" srcId="{63758BB6-5427-432D-8F78-F17D03F621CE}" destId="{4B5A4694-B61B-4C5A-B00E-19848AB48367}" srcOrd="2" destOrd="0" presId="urn:microsoft.com/office/officeart/2008/layout/VerticalCurvedList"/>
    <dgm:cxn modelId="{3BFD64AA-FD8B-436B-B8F3-85972A246DF1}" type="presParOf" srcId="{63758BB6-5427-432D-8F78-F17D03F621CE}" destId="{6ABBC51D-9A8C-45AF-B6F8-47FA7FD5E81C}" srcOrd="3" destOrd="0" presId="urn:microsoft.com/office/officeart/2008/layout/VerticalCurvedList"/>
    <dgm:cxn modelId="{56F30626-8DA2-4CC1-8120-50FB0DDF16A3}" type="presParOf" srcId="{D2D5EA78-AFA5-40DC-A297-B61376E75EA2}" destId="{D0D08BC6-AA11-4197-9ACF-1EC4EF99B4CE}" srcOrd="1" destOrd="0" presId="urn:microsoft.com/office/officeart/2008/layout/VerticalCurvedList"/>
    <dgm:cxn modelId="{216F408D-CE11-4C4B-90B9-E5298BE19DF7}" type="presParOf" srcId="{D2D5EA78-AFA5-40DC-A297-B61376E75EA2}" destId="{DC64E8DF-E07A-4D39-80AC-0A6C71C8655B}" srcOrd="2" destOrd="0" presId="urn:microsoft.com/office/officeart/2008/layout/VerticalCurvedList"/>
    <dgm:cxn modelId="{E7EB959A-EFAD-4DD1-A64D-36CCE6F97140}" type="presParOf" srcId="{DC64E8DF-E07A-4D39-80AC-0A6C71C8655B}" destId="{35BC98B8-4901-461E-BD8D-1869AF5EBEB3}" srcOrd="0" destOrd="0" presId="urn:microsoft.com/office/officeart/2008/layout/VerticalCurvedList"/>
    <dgm:cxn modelId="{B2D9D921-478D-4CA9-8AB1-B7235BCC931A}" type="presParOf" srcId="{D2D5EA78-AFA5-40DC-A297-B61376E75EA2}" destId="{97C920F0-D298-458E-BC96-8F89BD35FF3D}" srcOrd="3" destOrd="0" presId="urn:microsoft.com/office/officeart/2008/layout/VerticalCurvedList"/>
    <dgm:cxn modelId="{3944C500-A146-4826-B55D-0AADF98F2A9B}" type="presParOf" srcId="{D2D5EA78-AFA5-40DC-A297-B61376E75EA2}" destId="{3FDF9FD7-8006-4439-BBD8-472F51E5364F}" srcOrd="4" destOrd="0" presId="urn:microsoft.com/office/officeart/2008/layout/VerticalCurvedList"/>
    <dgm:cxn modelId="{83259011-75B7-4A76-96F6-813A13E687F4}" type="presParOf" srcId="{3FDF9FD7-8006-4439-BBD8-472F51E5364F}" destId="{CD54F466-1D6B-4F04-8AED-8F8E4A343929}" srcOrd="0" destOrd="0" presId="urn:microsoft.com/office/officeart/2008/layout/VerticalCurvedList"/>
    <dgm:cxn modelId="{B9F056E0-9B3E-4812-837D-D463D4AE7F72}" type="presParOf" srcId="{D2D5EA78-AFA5-40DC-A297-B61376E75EA2}" destId="{FA442487-EAC1-49CE-ACD0-E1FB347F4E38}" srcOrd="5" destOrd="0" presId="urn:microsoft.com/office/officeart/2008/layout/VerticalCurvedList"/>
    <dgm:cxn modelId="{51997E4F-48A1-41B8-8772-AB4798D6F6AB}" type="presParOf" srcId="{D2D5EA78-AFA5-40DC-A297-B61376E75EA2}" destId="{F9732493-4D50-41E8-B8D5-25D18810760A}" srcOrd="6" destOrd="0" presId="urn:microsoft.com/office/officeart/2008/layout/VerticalCurvedList"/>
    <dgm:cxn modelId="{7817A028-A126-41D5-9551-0AF3C874A4DC}" type="presParOf" srcId="{F9732493-4D50-41E8-B8D5-25D18810760A}" destId="{7536B766-0A55-416C-8B72-3193C53524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242F4-C278-4D01-A2CB-E33209FBF7F6}">
      <dsp:nvSpPr>
        <dsp:cNvPr id="0" name=""/>
        <dsp:cNvSpPr/>
      </dsp:nvSpPr>
      <dsp:spPr>
        <a:xfrm>
          <a:off x="38" y="285022"/>
          <a:ext cx="3654937" cy="9823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ハワイ</a:t>
          </a:r>
          <a:endParaRPr kumimoji="1" lang="ja-JP" altLang="en-US" sz="3200" kern="1200" dirty="0"/>
        </a:p>
      </dsp:txBody>
      <dsp:txXfrm>
        <a:off x="38" y="285022"/>
        <a:ext cx="3654937" cy="982373"/>
      </dsp:txXfrm>
    </dsp:sp>
    <dsp:sp modelId="{D37D999C-33C5-4755-BB0E-E499023A660F}">
      <dsp:nvSpPr>
        <dsp:cNvPr id="0" name=""/>
        <dsp:cNvSpPr/>
      </dsp:nvSpPr>
      <dsp:spPr>
        <a:xfrm>
          <a:off x="38" y="1267395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雄大な自然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ショップ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カルチャー体験</a:t>
          </a:r>
          <a:endParaRPr kumimoji="1" lang="ja-JP" altLang="en-US" sz="3300" kern="1200" dirty="0"/>
        </a:p>
      </dsp:txBody>
      <dsp:txXfrm>
        <a:off x="38" y="1267395"/>
        <a:ext cx="3654937" cy="2989305"/>
      </dsp:txXfrm>
    </dsp:sp>
    <dsp:sp modelId="{AC689BF6-5A98-47AD-A020-649F77C98915}">
      <dsp:nvSpPr>
        <dsp:cNvPr id="0" name=""/>
        <dsp:cNvSpPr/>
      </dsp:nvSpPr>
      <dsp:spPr>
        <a:xfrm>
          <a:off x="4166667" y="285022"/>
          <a:ext cx="3654937" cy="982373"/>
        </a:xfrm>
        <a:prstGeom prst="rect">
          <a:avLst/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5875" cap="rnd" cmpd="sng" algn="ctr">
          <a:solidFill>
            <a:schemeClr val="accent2">
              <a:hueOff val="-8754431"/>
              <a:satOff val="-7900"/>
              <a:lumOff val="-17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バリ島</a:t>
          </a:r>
          <a:endParaRPr kumimoji="1" lang="ja-JP" altLang="en-US" sz="3200" kern="1200" dirty="0"/>
        </a:p>
      </dsp:txBody>
      <dsp:txXfrm>
        <a:off x="4166667" y="285022"/>
        <a:ext cx="3654937" cy="982373"/>
      </dsp:txXfrm>
    </dsp:sp>
    <dsp:sp modelId="{C01F0CEB-B9DD-4768-8E1E-E41011DC4139}">
      <dsp:nvSpPr>
        <dsp:cNvPr id="0" name=""/>
        <dsp:cNvSpPr/>
      </dsp:nvSpPr>
      <dsp:spPr>
        <a:xfrm>
          <a:off x="4166667" y="1267395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-9833447"/>
            <a:satOff val="-5766"/>
            <a:lumOff val="-718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-9833447"/>
              <a:satOff val="-5766"/>
              <a:lumOff val="-7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民族舞踊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工芸品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エステ</a:t>
          </a:r>
          <a:endParaRPr kumimoji="1" lang="ja-JP" altLang="en-US" sz="3300" kern="1200" dirty="0"/>
        </a:p>
      </dsp:txBody>
      <dsp:txXfrm>
        <a:off x="4166667" y="1267395"/>
        <a:ext cx="3654937" cy="2989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B7DB6-31AD-4747-BE77-98CF1A767461}">
      <dsp:nvSpPr>
        <dsp:cNvPr id="0" name=""/>
        <dsp:cNvSpPr/>
      </dsp:nvSpPr>
      <dsp:spPr>
        <a:xfrm>
          <a:off x="-4086048" y="-627134"/>
          <a:ext cx="4869007" cy="4869007"/>
        </a:xfrm>
        <a:prstGeom prst="blockArc">
          <a:avLst>
            <a:gd name="adj1" fmla="val 18900000"/>
            <a:gd name="adj2" fmla="val 2700000"/>
            <a:gd name="adj3" fmla="val 444"/>
          </a:avLst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08BC6-AA11-4197-9ACF-1EC4EF99B4CE}">
      <dsp:nvSpPr>
        <dsp:cNvPr id="0" name=""/>
        <dsp:cNvSpPr/>
      </dsp:nvSpPr>
      <dsp:spPr>
        <a:xfrm>
          <a:off x="503518" y="361473"/>
          <a:ext cx="7982790" cy="7229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寺院巡り：ウルワツ寺院　タナロット寺院</a:t>
          </a:r>
          <a:endParaRPr kumimoji="1" lang="ja-JP" altLang="en-US" sz="2500" kern="1200" dirty="0"/>
        </a:p>
      </dsp:txBody>
      <dsp:txXfrm>
        <a:off x="503518" y="361473"/>
        <a:ext cx="7982790" cy="722947"/>
      </dsp:txXfrm>
    </dsp:sp>
    <dsp:sp modelId="{35BC98B8-4901-461E-BD8D-1869AF5EBEB3}">
      <dsp:nvSpPr>
        <dsp:cNvPr id="0" name=""/>
        <dsp:cNvSpPr/>
      </dsp:nvSpPr>
      <dsp:spPr>
        <a:xfrm>
          <a:off x="51675" y="271105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C920F0-D298-458E-BC96-8F89BD35FF3D}">
      <dsp:nvSpPr>
        <dsp:cNvPr id="0" name=""/>
        <dsp:cNvSpPr/>
      </dsp:nvSpPr>
      <dsp:spPr>
        <a:xfrm>
          <a:off x="766309" y="1445895"/>
          <a:ext cx="7719999" cy="722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ビーチ：クタビーチ　サメールビーチ</a:t>
          </a:r>
          <a:endParaRPr kumimoji="1" lang="ja-JP" altLang="en-US" sz="2500" kern="1200" dirty="0"/>
        </a:p>
      </dsp:txBody>
      <dsp:txXfrm>
        <a:off x="766309" y="1445895"/>
        <a:ext cx="7719999" cy="722947"/>
      </dsp:txXfrm>
    </dsp:sp>
    <dsp:sp modelId="{CD54F466-1D6B-4F04-8AED-8F8E4A343929}">
      <dsp:nvSpPr>
        <dsp:cNvPr id="0" name=""/>
        <dsp:cNvSpPr/>
      </dsp:nvSpPr>
      <dsp:spPr>
        <a:xfrm>
          <a:off x="314467" y="1355526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42487-EAC1-49CE-ACD0-E1FB347F4E38}">
      <dsp:nvSpPr>
        <dsp:cNvPr id="0" name=""/>
        <dsp:cNvSpPr/>
      </dsp:nvSpPr>
      <dsp:spPr>
        <a:xfrm>
          <a:off x="503518" y="2530316"/>
          <a:ext cx="7982790" cy="7229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 smtClean="0"/>
            <a:t>バリ舞踏：ケチャックダンス　バロンダンス　</a:t>
          </a:r>
          <a:endParaRPr kumimoji="1" lang="ja-JP" altLang="en-US" sz="2500" kern="1200" dirty="0"/>
        </a:p>
      </dsp:txBody>
      <dsp:txXfrm>
        <a:off x="503518" y="2530316"/>
        <a:ext cx="7982790" cy="722947"/>
      </dsp:txXfrm>
    </dsp:sp>
    <dsp:sp modelId="{7536B766-0A55-416C-8B72-3193C535248E}">
      <dsp:nvSpPr>
        <dsp:cNvPr id="0" name=""/>
        <dsp:cNvSpPr/>
      </dsp:nvSpPr>
      <dsp:spPr>
        <a:xfrm>
          <a:off x="51675" y="2439948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BABF2-3387-4BEE-B3EC-724AA040C36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87521-5919-4754-B6BE-9CC5D27EE1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45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27117-7F4C-4443-869D-28A04A5F5B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1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25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7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22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578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452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740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023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61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0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24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0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4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15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4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67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02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8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9234516" y="164069"/>
            <a:ext cx="261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Beach</a:t>
            </a:r>
            <a:r>
              <a:rPr kumimoji="1" lang="ja-JP" altLang="en-US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　</a:t>
            </a:r>
            <a:r>
              <a:rPr kumimoji="1" lang="en-US" altLang="ja-JP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resort</a:t>
            </a:r>
            <a:endParaRPr kumimoji="1" lang="ja-JP" altLang="en-US" sz="2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0387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4478" y="1226272"/>
            <a:ext cx="6686549" cy="1697086"/>
          </a:xfrm>
        </p:spPr>
        <p:txBody>
          <a:bodyPr/>
          <a:lstStyle/>
          <a:p>
            <a:r>
              <a:rPr lang="ja-JP" altLang="en-US" dirty="0" smtClean="0"/>
              <a:t>ビーチリゾート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544478" y="2857101"/>
            <a:ext cx="6686549" cy="844712"/>
          </a:xfrm>
        </p:spPr>
        <p:txBody>
          <a:bodyPr/>
          <a:lstStyle/>
          <a:p>
            <a:r>
              <a:rPr lang="en-US" altLang="ja-JP" dirty="0" smtClean="0"/>
              <a:t>PP</a:t>
            </a:r>
            <a:r>
              <a:rPr lang="ja-JP" altLang="en-US" dirty="0" smtClean="0"/>
              <a:t>旅行社</a:t>
            </a:r>
            <a:endParaRPr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452" y="3566024"/>
            <a:ext cx="3088051" cy="2316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7642" y="2988000"/>
            <a:ext cx="3088800" cy="2050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7649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90100" y="746974"/>
            <a:ext cx="7269480" cy="854195"/>
          </a:xfrm>
        </p:spPr>
        <p:txBody>
          <a:bodyPr/>
          <a:lstStyle/>
          <a:p>
            <a:r>
              <a:rPr lang="ja-JP" altLang="en-US" dirty="0" smtClean="0"/>
              <a:t>２大</a:t>
            </a:r>
            <a:r>
              <a:rPr kumimoji="1" lang="ja-JP" altLang="en-US" dirty="0" smtClean="0"/>
              <a:t>人気ツアー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749932"/>
              </p:ext>
            </p:extLst>
          </p:nvPr>
        </p:nvGraphicFramePr>
        <p:xfrm>
          <a:off x="2290100" y="1561107"/>
          <a:ext cx="7821643" cy="4541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2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バリ島の旅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食べて、買って、きれいになる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423" y="1246031"/>
            <a:ext cx="3657600" cy="2743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49760989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</a:t>
            </a:r>
            <a:r>
              <a:rPr kumimoji="1" lang="ja-JP" altLang="en-US" smtClean="0"/>
              <a:t>　観光のポイント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154665"/>
              </p:ext>
            </p:extLst>
          </p:nvPr>
        </p:nvGraphicFramePr>
        <p:xfrm>
          <a:off x="1672046" y="685800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18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バリ島　人気のお土産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55439" y="5060288"/>
            <a:ext cx="18325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Excel</a:t>
            </a:r>
            <a:r>
              <a:rPr lang="ja-JP" altLang="en-US" sz="1350" dirty="0" smtClean="0"/>
              <a:t>のバリ島情報</a:t>
            </a:r>
            <a:r>
              <a:rPr lang="ja-JP" altLang="en-US" sz="1350" dirty="0"/>
              <a:t>へ</a:t>
            </a:r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560970"/>
              </p:ext>
            </p:extLst>
          </p:nvPr>
        </p:nvGraphicFramePr>
        <p:xfrm>
          <a:off x="1511961" y="527332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492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バリ島　人気の食べ物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3164596"/>
              </p:ext>
            </p:extLst>
          </p:nvPr>
        </p:nvGraphicFramePr>
        <p:xfrm>
          <a:off x="6567488" y="1498600"/>
          <a:ext cx="5624512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699671"/>
              </p:ext>
            </p:extLst>
          </p:nvPr>
        </p:nvGraphicFramePr>
        <p:xfrm>
          <a:off x="1895172" y="603251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90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平均気温</a:t>
            </a:r>
            <a:r>
              <a:rPr lang="ja-JP" altLang="en-US" dirty="0" smtClean="0"/>
              <a:t>（バリ島）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202497"/>
              </p:ext>
            </p:extLst>
          </p:nvPr>
        </p:nvGraphicFramePr>
        <p:xfrm>
          <a:off x="976184" y="864973"/>
          <a:ext cx="10021329" cy="388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60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176</TotalTime>
  <Words>61</Words>
  <Application>Microsoft Office PowerPoint</Application>
  <PresentationFormat>ワイド画面</PresentationFormat>
  <Paragraphs>22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Calibri</vt:lpstr>
      <vt:lpstr>Century Gothic</vt:lpstr>
      <vt:lpstr>Wingdings 3</vt:lpstr>
      <vt:lpstr>スライス</vt:lpstr>
      <vt:lpstr>ビーチリゾート</vt:lpstr>
      <vt:lpstr>２大人気ツアー</vt:lpstr>
      <vt:lpstr>バリ島の旅</vt:lpstr>
      <vt:lpstr>バリ島　観光のポイント</vt:lpstr>
      <vt:lpstr>バリ島　人気のお土産</vt:lpstr>
      <vt:lpstr>バリ島　人気の食べ物</vt:lpstr>
      <vt:lpstr>平均気温（バリ島）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アジアの旅</dc:title>
  <dc:creator>01 User</dc:creator>
  <cp:lastModifiedBy>01 User</cp:lastModifiedBy>
  <cp:revision>40</cp:revision>
  <dcterms:created xsi:type="dcterms:W3CDTF">2012-12-27T05:06:13Z</dcterms:created>
  <dcterms:modified xsi:type="dcterms:W3CDTF">2015-12-06T10:49:27Z</dcterms:modified>
</cp:coreProperties>
</file>