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comment1.xml" ContentType="application/vnd.openxmlformats-officedocument.presentationml.comments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notesMasterIdLst>
    <p:notesMasterId r:id="rId19"/>
  </p:notesMasterIdLst>
  <p:sldIdLst>
    <p:sldId id="256" r:id="rId2"/>
    <p:sldId id="274" r:id="rId3"/>
    <p:sldId id="266" r:id="rId4"/>
    <p:sldId id="265" r:id="rId5"/>
    <p:sldId id="260" r:id="rId6"/>
    <p:sldId id="280" r:id="rId7"/>
    <p:sldId id="277" r:id="rId8"/>
    <p:sldId id="270" r:id="rId9"/>
    <p:sldId id="267" r:id="rId10"/>
    <p:sldId id="275" r:id="rId11"/>
    <p:sldId id="268" r:id="rId12"/>
    <p:sldId id="276" r:id="rId13"/>
    <p:sldId id="272" r:id="rId14"/>
    <p:sldId id="278" r:id="rId15"/>
    <p:sldId id="271" r:id="rId16"/>
    <p:sldId id="269" r:id="rId17"/>
    <p:sldId id="279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01 User" initials="0U" lastIdx="1" clrIdx="0">
    <p:extLst>
      <p:ext uri="{19B8F6BF-5375-455C-9EA6-DF929625EA0E}">
        <p15:presenceInfo xmlns:p15="http://schemas.microsoft.com/office/powerpoint/2012/main" userId="cc5678eaf15c8ff0" providerId="Windows Live"/>
      </p:ext>
    </p:extLst>
  </p:cmAuthor>
  <p:cmAuthor id="2" name="kyoko kawakami" initials="" lastIdx="0" clrIdx="1"/>
  <p:cmAuthor id="3" name="01 User" initials="0U [2]" lastIdx="1" clrIdx="2">
    <p:extLst>
      <p:ext uri="{19B8F6BF-5375-455C-9EA6-DF929625EA0E}">
        <p15:presenceInfo xmlns:p15="http://schemas.microsoft.com/office/powerpoint/2012/main" userId="01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649" autoAdjust="0"/>
  </p:normalViewPr>
  <p:slideViewPr>
    <p:cSldViewPr>
      <p:cViewPr varScale="1">
        <p:scale>
          <a:sx n="60" d="100"/>
          <a:sy n="60" d="100"/>
        </p:scale>
        <p:origin x="72" y="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250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78935712"/>
        <c:axId val="378934144"/>
        <c:axId val="0"/>
      </c:bar3DChart>
      <c:catAx>
        <c:axId val="37893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4144"/>
        <c:crosses val="autoZero"/>
        <c:auto val="1"/>
        <c:lblAlgn val="ctr"/>
        <c:lblOffset val="100"/>
        <c:noMultiLvlLbl val="0"/>
      </c:catAx>
      <c:valAx>
        <c:axId val="378934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8935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82357384"/>
        <c:axId val="383914960"/>
      </c:lineChart>
      <c:catAx>
        <c:axId val="382357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3914960"/>
        <c:crosses val="autoZero"/>
        <c:auto val="1"/>
        <c:lblAlgn val="ctr"/>
        <c:lblOffset val="100"/>
        <c:noMultiLvlLbl val="0"/>
      </c:catAx>
      <c:valAx>
        <c:axId val="383914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82357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2-03-01T14:54:25.229" idx="1">
    <p:pos x="10" y="10"/>
    <p:text>「ペットのいる暮らし」へと意識は変化してきている。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</a:t>
          </a:r>
          <a:r>
            <a:rPr kumimoji="1" lang="ja-JP" altLang="en-US" sz="2800"/>
            <a:t>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0D52DBF3-C9D0-4A07-9A3B-580B94B5A04B}" type="pres">
      <dgm:prSet presAssocID="{7F684BAA-526C-44D3-BF29-2EBABFBB269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2" destOrd="0" parTransId="{991266D7-30F2-45FC-9562-AC317A0EBCA8}" sibTransId="{A93D14C1-1B1B-4388-8D87-80BF56A335B0}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DB2468C6-20BD-428E-9B58-8C65E479ACBD}" srcId="{7BD1D79D-9AF5-4DD6-AEC0-2BDEA82F6A2C}" destId="{7F684BAA-526C-44D3-BF29-2EBABFBB2695}" srcOrd="1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EC84EBD-9680-4322-9903-00F621E973BC}" type="presParOf" srcId="{90591179-5263-40AE-BB7D-830BC848E3AB}" destId="{0D52DBF3-C9D0-4A07-9A3B-580B94B5A04B}" srcOrd="2" destOrd="0" presId="urn:microsoft.com/office/officeart/2005/8/layout/vList2"/>
    <dgm:cxn modelId="{F5436784-2DF2-4612-BCF1-32269E2658D8}" type="presParOf" srcId="{90591179-5263-40AE-BB7D-830BC848E3AB}" destId="{C213C3C1-CD9A-4B7F-953E-ACF2639D5263}" srcOrd="3" destOrd="0" presId="urn:microsoft.com/office/officeart/2005/8/layout/vList2"/>
    <dgm:cxn modelId="{755D56A0-166C-4C16-BA70-EE2CBCE8A683}" type="presParOf" srcId="{90591179-5263-40AE-BB7D-830BC848E3AB}" destId="{75D08AF8-0A5D-4EC0-95E5-3BEC7B409046}" srcOrd="4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250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</a:t>
          </a:r>
          <a:r>
            <a:rPr kumimoji="1" lang="ja-JP" altLang="en-US" sz="2800" kern="1200"/>
            <a:t>を調査</a:t>
          </a:r>
          <a:endParaRPr lang="ja-JP" altLang="en-US" sz="2800" kern="1200" dirty="0"/>
        </a:p>
      </dsp:txBody>
      <dsp:txXfrm>
        <a:off x="59399" y="309980"/>
        <a:ext cx="7425026" cy="1098002"/>
      </dsp:txXfrm>
    </dsp:sp>
    <dsp:sp modelId="{0D52DBF3-C9D0-4A07-9A3B-580B94B5A04B}">
      <dsp:nvSpPr>
        <dsp:cNvPr id="0" name=""/>
        <dsp:cNvSpPr/>
      </dsp:nvSpPr>
      <dsp:spPr>
        <a:xfrm>
          <a:off x="0" y="1654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59399" y="1713980"/>
        <a:ext cx="7425026" cy="1098002"/>
      </dsp:txXfrm>
    </dsp:sp>
    <dsp:sp modelId="{75D08AF8-0A5D-4EC0-95E5-3BEC7B409046}">
      <dsp:nvSpPr>
        <dsp:cNvPr id="0" name=""/>
        <dsp:cNvSpPr/>
      </dsp:nvSpPr>
      <dsp:spPr>
        <a:xfrm>
          <a:off x="0" y="3058581"/>
          <a:ext cx="7543824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59399" y="3117980"/>
        <a:ext cx="7425026" cy="10980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B96CF-51BB-4217-8B8C-825DB663ADEF}" type="datetimeFigureOut">
              <a:rPr kumimoji="1" lang="ja-JP" altLang="en-US" smtClean="0"/>
              <a:t>2022/3/1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9D89-AC6F-46D8-A0CA-29D2C44591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9900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本日はお時間をいただき、ありがとうございます。</a:t>
            </a:r>
          </a:p>
          <a:p>
            <a:r>
              <a:rPr lang="ja-JP" altLang="en-US" dirty="0"/>
              <a:t>それでは、強化戦略のご提案を説明させていただきます。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859D89-AC6F-46D8-A0CA-29D2C445919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2022/3/1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2022/3/1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comments" Target="../comments/comment1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1698332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ショップのスタイル（背景）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94166" y="1916832"/>
            <a:ext cx="7334283" cy="4032448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/>
              <a:t>個人経営</a:t>
            </a:r>
          </a:p>
          <a:p>
            <a:pPr lvl="1"/>
            <a:r>
              <a:rPr lang="ja-JP" altLang="en-US" dirty="0"/>
              <a:t>生体の販売とフードなどが中心である。</a:t>
            </a:r>
          </a:p>
          <a:p>
            <a:pPr lvl="1"/>
            <a:r>
              <a:rPr lang="ja-JP" altLang="en-US" dirty="0"/>
              <a:t>店舗の広さに限界がある。</a:t>
            </a:r>
          </a:p>
          <a:p>
            <a:r>
              <a:rPr kumimoji="1" lang="ja-JP" altLang="en-US" dirty="0"/>
              <a:t>デパートの屋上</a:t>
            </a:r>
          </a:p>
          <a:p>
            <a:pPr lvl="1"/>
            <a:r>
              <a:rPr kumimoji="1" lang="ja-JP" altLang="en-US" dirty="0"/>
              <a:t>以前は、デパートなどの公共の建物の中でペットを販売　するのは</a:t>
            </a:r>
            <a:r>
              <a:rPr lang="ja-JP" altLang="en-US" dirty="0"/>
              <a:t>、</a:t>
            </a:r>
            <a:r>
              <a:rPr kumimoji="1" lang="ja-JP" altLang="en-US" dirty="0"/>
              <a:t>難しかった。</a:t>
            </a:r>
          </a:p>
          <a:p>
            <a:pPr lvl="1"/>
            <a:r>
              <a:rPr lang="ja-JP" altLang="en-US" dirty="0"/>
              <a:t>屋上などの屋外で販売される。</a:t>
            </a:r>
            <a:endParaRPr kumimoji="1" lang="ja-JP" altLang="en-US" dirty="0"/>
          </a:p>
          <a:p>
            <a:r>
              <a:rPr kumimoji="1" lang="ja-JP" altLang="en-US" dirty="0"/>
              <a:t>総合的な専門店</a:t>
            </a:r>
          </a:p>
          <a:p>
            <a:pPr lvl="1"/>
            <a:r>
              <a:rPr kumimoji="1" lang="ja-JP" altLang="en-US" dirty="0"/>
              <a:t>生体の販売と併せて、小物やフードなどの商品の品揃えを豊富にする。</a:t>
            </a:r>
            <a:endParaRPr lang="ja-JP" altLang="en-US" dirty="0"/>
          </a:p>
          <a:p>
            <a:pPr lvl="1"/>
            <a:r>
              <a:rPr lang="ja-JP" altLang="en-US" dirty="0"/>
              <a:t>関連する</a:t>
            </a:r>
            <a:r>
              <a:rPr kumimoji="1" lang="ja-JP" altLang="en-US" dirty="0"/>
              <a:t>サービスや相談窓口を設ける。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94280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12032" y="1421904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131952" y="2803576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</p:spTree>
    <p:extLst>
      <p:ext uri="{BB962C8B-B14F-4D97-AF65-F5344CB8AC3E}">
        <p14:creationId xmlns:p14="http://schemas.microsoft.com/office/powerpoint/2010/main" val="1133960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89783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772339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>
              <a:defRPr sz="3200"/>
            </a:lvl1pPr>
          </a:lstStyle>
          <a:p>
            <a:r>
              <a:rPr lang="ja-JP" altLang="en-US" dirty="0"/>
              <a:t>ペットフード・ペット用品、トリミング、ホテル</a:t>
            </a:r>
          </a:p>
          <a:p>
            <a:r>
              <a:rPr lang="ja-JP" altLang="en-US" dirty="0"/>
              <a:t>にかけるのは</a:t>
            </a:r>
          </a:p>
          <a:p>
            <a:r>
              <a:rPr lang="en-US" altLang="ja-JP" dirty="0"/>
              <a:t>150</a:t>
            </a:r>
            <a:r>
              <a:rPr lang="ja-JP" altLang="en-US" dirty="0"/>
              <a:t>万円</a:t>
            </a:r>
            <a:r>
              <a:rPr lang="en-US" altLang="ja-JP" dirty="0"/>
              <a:t>(</a:t>
            </a:r>
            <a:r>
              <a:rPr lang="ja-JP" altLang="en-US" dirty="0"/>
              <a:t>年間</a:t>
            </a:r>
            <a:r>
              <a:rPr lang="en-US" altLang="ja-JP" dirty="0"/>
              <a:t>10</a:t>
            </a:r>
            <a:r>
              <a:rPr lang="ja-JP" altLang="en-US" dirty="0"/>
              <a:t>万円</a:t>
            </a:r>
            <a:r>
              <a:rPr lang="en-US" altLang="ja-JP" dirty="0"/>
              <a:t>)</a:t>
            </a:r>
            <a:endParaRPr lang="ja-JP" altLang="en-US" dirty="0"/>
          </a:p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47265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ペットに対する意識（背景）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27838" y="3120520"/>
            <a:ext cx="7704667" cy="3332816"/>
          </a:xfrm>
        </p:spPr>
        <p:txBody>
          <a:bodyPr>
            <a:noAutofit/>
          </a:bodyPr>
          <a:lstStyle/>
          <a:p>
            <a:r>
              <a:rPr lang="ja-JP" altLang="en-US" sz="2000" dirty="0"/>
              <a:t>ペットは飼うもの</a:t>
            </a:r>
          </a:p>
          <a:p>
            <a:pPr lvl="1"/>
            <a:r>
              <a:rPr lang="ja-JP" altLang="en-US" dirty="0"/>
              <a:t>例えば、番犬などがあげられる。</a:t>
            </a:r>
          </a:p>
          <a:p>
            <a:r>
              <a:rPr lang="ja-JP" altLang="en-US" sz="2000" dirty="0"/>
              <a:t>ペットとの共生</a:t>
            </a:r>
          </a:p>
          <a:p>
            <a:pPr lvl="1"/>
            <a:r>
              <a:rPr lang="ja-JP" altLang="en-US" dirty="0"/>
              <a:t>集合住宅・戸建ともにペットとの共生を考えた住宅の　　売れ行きが好調である。</a:t>
            </a:r>
          </a:p>
          <a:p>
            <a:r>
              <a:rPr lang="ja-JP" altLang="en-US" sz="2000" dirty="0"/>
              <a:t>ペットのいる暮らし</a:t>
            </a:r>
          </a:p>
          <a:p>
            <a:pPr lvl="1"/>
            <a:r>
              <a:rPr lang="ja-JP" altLang="en-US" dirty="0"/>
              <a:t>少子化、高齢化などの社会環境が影響している。</a:t>
            </a:r>
          </a:p>
          <a:p>
            <a:pPr lvl="1"/>
            <a:r>
              <a:rPr lang="ja-JP" altLang="en-US" dirty="0"/>
              <a:t>ペットは家族の一員とみなされる傾向にある。</a:t>
            </a:r>
          </a:p>
          <a:p>
            <a:pPr lvl="1">
              <a:buNone/>
            </a:pPr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lang="ja-JP" altLang="en-US" dirty="0"/>
          </a:p>
          <a:p>
            <a:pPr lvl="1"/>
            <a:endParaRPr kumimoji="1" lang="ja-JP" altLang="en-US" dirty="0"/>
          </a:p>
          <a:p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477552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1383</TotalTime>
  <Words>488</Words>
  <Application>Microsoft Office PowerPoint</Application>
  <PresentationFormat>ワイド画面</PresentationFormat>
  <Paragraphs>96</Paragraphs>
  <Slides>17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Arial</vt:lpstr>
      <vt:lpstr>Calibri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ペットに対する意識（背景）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ショップのスタイル（背景）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88</cp:revision>
  <dcterms:created xsi:type="dcterms:W3CDTF">2006-10-07T16:12:30Z</dcterms:created>
  <dcterms:modified xsi:type="dcterms:W3CDTF">2022-03-01T05:54:31Z</dcterms:modified>
</cp:coreProperties>
</file>