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omments/comment1.xml" ContentType="application/vnd.openxmlformats-officedocument.presentationml.comments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</p:sldMasterIdLst>
  <p:notesMasterIdLst>
    <p:notesMasterId r:id="rId12"/>
  </p:notesMasterIdLst>
  <p:sldIdLst>
    <p:sldId id="257" r:id="rId2"/>
    <p:sldId id="258" r:id="rId3"/>
    <p:sldId id="259" r:id="rId4"/>
    <p:sldId id="272" r:id="rId5"/>
    <p:sldId id="261" r:id="rId6"/>
    <p:sldId id="262" r:id="rId7"/>
    <p:sldId id="263" r:id="rId8"/>
    <p:sldId id="273" r:id="rId9"/>
    <p:sldId id="274" r:id="rId10"/>
    <p:sldId id="275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01 User" initials="0U" lastIdx="1" clrIdx="1">
    <p:extLst>
      <p:ext uri="{19B8F6BF-5375-455C-9EA6-DF929625EA0E}">
        <p15:presenceInfo xmlns:p15="http://schemas.microsoft.com/office/powerpoint/2012/main" userId="c4e29b27cad83139" providerId="Windows Live"/>
      </p:ext>
    </p:extLst>
  </p:cmAuthor>
  <p:cmAuthor id="3" name="01 User" initials="0U [2]" lastIdx="1" clrIdx="2">
    <p:extLst>
      <p:ext uri="{19B8F6BF-5375-455C-9EA6-DF929625EA0E}">
        <p15:presenceInfo xmlns:p15="http://schemas.microsoft.com/office/powerpoint/2012/main" userId="01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0064" autoAdjust="0"/>
  </p:normalViewPr>
  <p:slideViewPr>
    <p:cSldViewPr snapToGrid="0">
      <p:cViewPr varScale="1">
        <p:scale>
          <a:sx n="61" d="100"/>
          <a:sy n="61" d="100"/>
        </p:scale>
        <p:origin x="88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12521;&#12531;&#12461;&#12531;&#12464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362;&#12415;&#12420;&#12370;&#39135;&#12409;&#29289;&#12521;&#12531;&#12461;&#12531;&#12464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&#9632;&#26085;&#32076;_PowerPoint2016_&#12475;&#12511;&#12486;&#12461;\2016&#26032;&#12375;&#12356;&#12473;&#12521;&#12452;&#12489;\&#9733;&#21152;&#24037;&#29992;\&#12495;&#12527;&#12452;&#26481;&#20140;&#12496;&#12522;&#27671;&#28201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74-4F2A-A243-6A961CBCEFF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F74-4F2A-A243-6A961CBCEFF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F74-4F2A-A243-6A961CBCEFF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F74-4F2A-A243-6A961CBCEFF3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F74-4F2A-A243-6A961CBCEFF3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F74-4F2A-A243-6A961CBCEFF3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F74-4F2A-A243-6A961CBCEFF3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F74-4F2A-A243-6A961CBCEFF3}"/>
              </c:ext>
            </c:extLst>
          </c:dPt>
          <c:cat>
            <c:strRef>
              <c:f>Sheet1!$A$4:$A$11</c:f>
              <c:strCache>
                <c:ptCount val="8"/>
                <c:pt idx="0">
                  <c:v>チョコレート</c:v>
                </c:pt>
                <c:pt idx="1">
                  <c:v>伝統工芸品</c:v>
                </c:pt>
                <c:pt idx="2">
                  <c:v>ポップコーン</c:v>
                </c:pt>
                <c:pt idx="3">
                  <c:v>マグカップ</c:v>
                </c:pt>
                <c:pt idx="4">
                  <c:v>ワイン</c:v>
                </c:pt>
                <c:pt idx="5">
                  <c:v>Tシャツ</c:v>
                </c:pt>
                <c:pt idx="6">
                  <c:v>エコバッグ</c:v>
                </c:pt>
                <c:pt idx="7">
                  <c:v>その他</c:v>
                </c:pt>
              </c:strCache>
            </c:strRef>
          </c:cat>
          <c:val>
            <c:numRef>
              <c:f>Sheet1!$E$4:$E$11</c:f>
              <c:numCache>
                <c:formatCode>General</c:formatCode>
                <c:ptCount val="8"/>
                <c:pt idx="0">
                  <c:v>181</c:v>
                </c:pt>
                <c:pt idx="1">
                  <c:v>160</c:v>
                </c:pt>
                <c:pt idx="2">
                  <c:v>153</c:v>
                </c:pt>
                <c:pt idx="3">
                  <c:v>106</c:v>
                </c:pt>
                <c:pt idx="4">
                  <c:v>104</c:v>
                </c:pt>
                <c:pt idx="5">
                  <c:v>74</c:v>
                </c:pt>
                <c:pt idx="6">
                  <c:v>37</c:v>
                </c:pt>
                <c:pt idx="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F74-4F2A-A243-6A961CBCEF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overlay val="0"/>
      <c:txPr>
        <a:bodyPr/>
        <a:lstStyle/>
        <a:p>
          <a:pPr>
            <a:defRPr sz="18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8D5-4E50-B7ED-7D21F258B6C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8D5-4E50-B7ED-7D21F258B6C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78D5-4E50-B7ED-7D21F258B6C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78D5-4E50-B7ED-7D21F258B6C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78D5-4E50-B7ED-7D21F258B6C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78D5-4E50-B7ED-7D21F258B6C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78D5-4E50-B7ED-7D21F258B6C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78D5-4E50-B7ED-7D21F258B6CA}"/>
              </c:ext>
            </c:extLst>
          </c:dPt>
          <c:cat>
            <c:strRef>
              <c:f>Sheet1!$A$16:$A$23</c:f>
              <c:strCache>
                <c:ptCount val="8"/>
                <c:pt idx="0">
                  <c:v>ナシ・ゴレン</c:v>
                </c:pt>
                <c:pt idx="1">
                  <c:v>ガドガド</c:v>
                </c:pt>
                <c:pt idx="2">
                  <c:v>ミー・ゴレン</c:v>
                </c:pt>
                <c:pt idx="3">
                  <c:v>サテ</c:v>
                </c:pt>
                <c:pt idx="4">
                  <c:v>イカン・バカール</c:v>
                </c:pt>
                <c:pt idx="5">
                  <c:v>ルンピア</c:v>
                </c:pt>
                <c:pt idx="6">
                  <c:v>ブブル</c:v>
                </c:pt>
                <c:pt idx="7">
                  <c:v>その他</c:v>
                </c:pt>
              </c:strCache>
            </c:strRef>
          </c:cat>
          <c:val>
            <c:numRef>
              <c:f>Sheet1!$B$16:$B$23</c:f>
              <c:numCache>
                <c:formatCode>General</c:formatCode>
                <c:ptCount val="8"/>
                <c:pt idx="0">
                  <c:v>250</c:v>
                </c:pt>
                <c:pt idx="1">
                  <c:v>198</c:v>
                </c:pt>
                <c:pt idx="2">
                  <c:v>175</c:v>
                </c:pt>
                <c:pt idx="3">
                  <c:v>98</c:v>
                </c:pt>
                <c:pt idx="4">
                  <c:v>70</c:v>
                </c:pt>
                <c:pt idx="5">
                  <c:v>65</c:v>
                </c:pt>
                <c:pt idx="6">
                  <c:v>52</c:v>
                </c:pt>
                <c:pt idx="7">
                  <c:v>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78D5-4E50-B7ED-7D21F258B6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Sheet1!$A$10</c:f>
              <c:strCache>
                <c:ptCount val="1"/>
                <c:pt idx="0">
                  <c:v>東京最高気温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Sheet1!$B$10:$M$10</c:f>
              <c:numCache>
                <c:formatCode>General</c:formatCode>
                <c:ptCount val="12"/>
                <c:pt idx="0">
                  <c:v>9.6</c:v>
                </c:pt>
                <c:pt idx="1">
                  <c:v>10.4</c:v>
                </c:pt>
                <c:pt idx="2">
                  <c:v>13.6</c:v>
                </c:pt>
                <c:pt idx="3">
                  <c:v>19</c:v>
                </c:pt>
                <c:pt idx="4">
                  <c:v>22.9</c:v>
                </c:pt>
                <c:pt idx="5">
                  <c:v>25.5</c:v>
                </c:pt>
                <c:pt idx="6">
                  <c:v>29.2</c:v>
                </c:pt>
                <c:pt idx="7">
                  <c:v>30.8</c:v>
                </c:pt>
                <c:pt idx="8">
                  <c:v>26.9</c:v>
                </c:pt>
                <c:pt idx="9">
                  <c:v>21.5</c:v>
                </c:pt>
                <c:pt idx="10">
                  <c:v>16.3</c:v>
                </c:pt>
                <c:pt idx="11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BEC-4B97-97A0-B44EBFBCE071}"/>
            </c:ext>
          </c:extLst>
        </c:ser>
        <c:ser>
          <c:idx val="1"/>
          <c:order val="1"/>
          <c:tx>
            <c:strRef>
              <c:f>Sheet1!$A$11</c:f>
              <c:strCache>
                <c:ptCount val="1"/>
                <c:pt idx="0">
                  <c:v>東京最低気温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Sheet1!$B$11:$M$11</c:f>
              <c:numCache>
                <c:formatCode>General</c:formatCode>
                <c:ptCount val="12"/>
                <c:pt idx="0">
                  <c:v>0.9</c:v>
                </c:pt>
                <c:pt idx="1">
                  <c:v>1.7</c:v>
                </c:pt>
                <c:pt idx="2">
                  <c:v>4.4000000000000004</c:v>
                </c:pt>
                <c:pt idx="3">
                  <c:v>9.4</c:v>
                </c:pt>
                <c:pt idx="4">
                  <c:v>14</c:v>
                </c:pt>
                <c:pt idx="5">
                  <c:v>18</c:v>
                </c:pt>
                <c:pt idx="6">
                  <c:v>21.8</c:v>
                </c:pt>
                <c:pt idx="7">
                  <c:v>23</c:v>
                </c:pt>
                <c:pt idx="8">
                  <c:v>19.7</c:v>
                </c:pt>
                <c:pt idx="9">
                  <c:v>14.2</c:v>
                </c:pt>
                <c:pt idx="10">
                  <c:v>8.3000000000000007</c:v>
                </c:pt>
                <c:pt idx="11">
                  <c:v>3.5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BEC-4B97-97A0-B44EBFBCE071}"/>
            </c:ext>
          </c:extLst>
        </c:ser>
        <c:ser>
          <c:idx val="2"/>
          <c:order val="2"/>
          <c:tx>
            <c:strRef>
              <c:f>Sheet1!$A$33</c:f>
              <c:strCache>
                <c:ptCount val="1"/>
                <c:pt idx="0">
                  <c:v>バリ島最高気温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Sheet1!$B$33:$M$33</c:f>
              <c:numCache>
                <c:formatCode>General</c:formatCode>
                <c:ptCount val="12"/>
                <c:pt idx="0">
                  <c:v>33</c:v>
                </c:pt>
                <c:pt idx="1">
                  <c:v>33</c:v>
                </c:pt>
                <c:pt idx="2">
                  <c:v>34</c:v>
                </c:pt>
                <c:pt idx="3">
                  <c:v>33</c:v>
                </c:pt>
                <c:pt idx="4">
                  <c:v>33</c:v>
                </c:pt>
                <c:pt idx="5">
                  <c:v>31</c:v>
                </c:pt>
                <c:pt idx="6">
                  <c:v>32</c:v>
                </c:pt>
                <c:pt idx="7">
                  <c:v>32</c:v>
                </c:pt>
                <c:pt idx="8">
                  <c:v>33</c:v>
                </c:pt>
                <c:pt idx="9">
                  <c:v>34</c:v>
                </c:pt>
                <c:pt idx="10">
                  <c:v>34</c:v>
                </c:pt>
                <c:pt idx="11">
                  <c:v>33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BEC-4B97-97A0-B44EBFBCE071}"/>
            </c:ext>
          </c:extLst>
        </c:ser>
        <c:ser>
          <c:idx val="3"/>
          <c:order val="3"/>
          <c:tx>
            <c:strRef>
              <c:f>Sheet1!$A$34</c:f>
              <c:strCache>
                <c:ptCount val="1"/>
                <c:pt idx="0">
                  <c:v>バリ島最低気温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Sheet1!$B$9:$M$9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Sheet1!$B$34:$M$34</c:f>
              <c:numCache>
                <c:formatCode>General</c:formatCode>
                <c:ptCount val="12"/>
                <c:pt idx="0">
                  <c:v>25</c:v>
                </c:pt>
                <c:pt idx="1">
                  <c:v>25</c:v>
                </c:pt>
                <c:pt idx="2">
                  <c:v>25</c:v>
                </c:pt>
                <c:pt idx="3">
                  <c:v>25</c:v>
                </c:pt>
                <c:pt idx="4">
                  <c:v>26</c:v>
                </c:pt>
                <c:pt idx="5">
                  <c:v>25</c:v>
                </c:pt>
                <c:pt idx="6">
                  <c:v>25</c:v>
                </c:pt>
                <c:pt idx="7">
                  <c:v>24</c:v>
                </c:pt>
                <c:pt idx="8">
                  <c:v>25</c:v>
                </c:pt>
                <c:pt idx="9">
                  <c:v>25</c:v>
                </c:pt>
                <c:pt idx="10">
                  <c:v>26</c:v>
                </c:pt>
                <c:pt idx="11">
                  <c:v>25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BEC-4B97-97A0-B44EBFBCE0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25547568"/>
        <c:axId val="625549136"/>
      </c:lineChart>
      <c:catAx>
        <c:axId val="62554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9136"/>
        <c:crosses val="autoZero"/>
        <c:auto val="1"/>
        <c:lblAlgn val="ctr"/>
        <c:lblOffset val="100"/>
        <c:noMultiLvlLbl val="0"/>
      </c:catAx>
      <c:valAx>
        <c:axId val="625549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25547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3" dt="2022-02-12T21:05:10.057" idx="1">
    <p:pos x="10" y="10"/>
    <p:text>バリ島では、食が健康につながると言われている。</p:text>
    <p:extLst>
      <p:ext uri="{C676402C-5697-4E1C-873F-D02D1690AC5C}">
        <p15:threadingInfo xmlns:p15="http://schemas.microsoft.com/office/powerpoint/2012/main" timeZoneBias="-540"/>
      </p:ext>
    </p:extLst>
  </p:cm>
</p:cmLst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&#32207;&#21512;3&#12288;&#12495;&#12527;&#12452;&#12484;&#12450;&#12540;.pptx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&#32207;&#21512;3&#12288;&#12495;&#12527;&#12452;&#12484;&#12450;&#12540;.pptx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63DDDB-F305-4069-8E00-0EE6A2B90CB4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4BB666E9-AC26-41AB-98CA-D703F4D5EA3C}">
      <dgm:prSet phldrT="[テキスト]" custT="1"/>
      <dgm:spPr/>
      <dgm:t>
        <a:bodyPr/>
        <a:lstStyle/>
        <a:p>
          <a:r>
            <a:rPr kumimoji="1" lang="ja-JP" altLang="en-US" sz="3200" dirty="0">
              <a:hlinkClick xmlns:r="http://schemas.openxmlformats.org/officeDocument/2006/relationships" r:id="rId1" action="ppaction://hlinkpres?slideindex=1&amp;slidetitle="/>
            </a:rPr>
            <a:t>ハワイ</a:t>
          </a:r>
          <a:endParaRPr kumimoji="1" lang="ja-JP" altLang="en-US" sz="3200" dirty="0"/>
        </a:p>
      </dgm:t>
    </dgm:pt>
    <dgm:pt modelId="{5BAAB90F-6AFF-4B8F-9744-406D8D461892}" type="par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9B12FF7E-2CCF-4F67-BC51-B90861EE61CC}" type="sibTrans" cxnId="{D51008C7-082A-42C5-9FDA-F9BB8A847E2E}">
      <dgm:prSet/>
      <dgm:spPr/>
      <dgm:t>
        <a:bodyPr/>
        <a:lstStyle/>
        <a:p>
          <a:endParaRPr kumimoji="1" lang="ja-JP" altLang="en-US"/>
        </a:p>
      </dgm:t>
    </dgm:pt>
    <dgm:pt modelId="{108E9935-9045-488A-B947-81AC183EF87D}">
      <dgm:prSet phldrT="[テキスト]"/>
      <dgm:spPr/>
      <dgm:t>
        <a:bodyPr/>
        <a:lstStyle/>
        <a:p>
          <a:r>
            <a:rPr kumimoji="1" lang="ja-JP" altLang="en-US" dirty="0"/>
            <a:t>雄大な自然</a:t>
          </a:r>
        </a:p>
      </dgm:t>
    </dgm:pt>
    <dgm:pt modelId="{972C6F65-CFD6-4A91-8E88-09BA7D19244D}" type="par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2669BDEE-F984-4A34-84C4-BF8BB8E2D50A}" type="sibTrans" cxnId="{A1891B2F-9C36-4D52-98AA-494BC49659CE}">
      <dgm:prSet/>
      <dgm:spPr/>
      <dgm:t>
        <a:bodyPr/>
        <a:lstStyle/>
        <a:p>
          <a:endParaRPr kumimoji="1" lang="ja-JP" altLang="en-US"/>
        </a:p>
      </dgm:t>
    </dgm:pt>
    <dgm:pt modelId="{6B5BCF8B-0201-4DC7-94A3-7F1D563D52BE}">
      <dgm:prSet phldrT="[テキスト]"/>
      <dgm:spPr/>
      <dgm:t>
        <a:bodyPr/>
        <a:lstStyle/>
        <a:p>
          <a:r>
            <a:rPr kumimoji="1" lang="ja-JP" altLang="en-US" dirty="0"/>
            <a:t>ショップ</a:t>
          </a:r>
        </a:p>
      </dgm:t>
    </dgm:pt>
    <dgm:pt modelId="{20E1F8BD-3CDD-4A8E-A519-0927D41A0F3C}" type="par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5D46ACBD-B142-49A5-8954-0E1AA44F6816}" type="sibTrans" cxnId="{727F5624-E12B-4A29-A379-CBA8B2C1F95D}">
      <dgm:prSet/>
      <dgm:spPr/>
      <dgm:t>
        <a:bodyPr/>
        <a:lstStyle/>
        <a:p>
          <a:endParaRPr kumimoji="1" lang="ja-JP" altLang="en-US"/>
        </a:p>
      </dgm:t>
    </dgm:pt>
    <dgm:pt modelId="{373E7AE2-4EF2-40FF-95A7-3D5990BCDF81}">
      <dgm:prSet phldrT="[テキスト]" custT="1"/>
      <dgm:spPr/>
      <dgm:t>
        <a:bodyPr/>
        <a:lstStyle/>
        <a:p>
          <a:r>
            <a:rPr kumimoji="1" lang="ja-JP" altLang="en-US" sz="3200" dirty="0"/>
            <a:t>バリ島</a:t>
          </a:r>
        </a:p>
      </dgm:t>
    </dgm:pt>
    <dgm:pt modelId="{C60471FE-7B8C-4945-9ACC-292D38807B02}" type="par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81DC39EC-0466-4B8E-9066-33010067B989}" type="sibTrans" cxnId="{8B47396F-DD9E-4260-9ECC-9B9FBAC20E74}">
      <dgm:prSet/>
      <dgm:spPr/>
      <dgm:t>
        <a:bodyPr/>
        <a:lstStyle/>
        <a:p>
          <a:endParaRPr kumimoji="1" lang="ja-JP" altLang="en-US"/>
        </a:p>
      </dgm:t>
    </dgm:pt>
    <dgm:pt modelId="{37810CE4-3761-411F-92C2-7469D375391F}">
      <dgm:prSet phldrT="[テキスト]"/>
      <dgm:spPr/>
      <dgm:t>
        <a:bodyPr/>
        <a:lstStyle/>
        <a:p>
          <a:r>
            <a:rPr kumimoji="1" lang="ja-JP" altLang="en-US" dirty="0"/>
            <a:t>民族舞踊</a:t>
          </a:r>
        </a:p>
      </dgm:t>
    </dgm:pt>
    <dgm:pt modelId="{EEDDC106-2F70-4CF2-A5C8-CC57B72A35D4}" type="par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DDFDB966-C4C0-49B4-B257-6723A69FCA09}" type="sibTrans" cxnId="{CD805444-7D4B-42A8-86DD-8C48F4412BE7}">
      <dgm:prSet/>
      <dgm:spPr/>
      <dgm:t>
        <a:bodyPr/>
        <a:lstStyle/>
        <a:p>
          <a:endParaRPr kumimoji="1" lang="ja-JP" altLang="en-US"/>
        </a:p>
      </dgm:t>
    </dgm:pt>
    <dgm:pt modelId="{28C8517F-BD60-439C-9A5B-72664DC6DDF4}">
      <dgm:prSet phldrT="[テキスト]"/>
      <dgm:spPr/>
      <dgm:t>
        <a:bodyPr/>
        <a:lstStyle/>
        <a:p>
          <a:r>
            <a:rPr kumimoji="1" lang="ja-JP" altLang="en-US" dirty="0"/>
            <a:t>工芸品</a:t>
          </a:r>
        </a:p>
      </dgm:t>
    </dgm:pt>
    <dgm:pt modelId="{5A5579C9-73B5-4D68-81C3-0F689FCF8DE7}" type="par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676F9F20-DA06-4874-B53F-E0BE8715F37F}" type="sibTrans" cxnId="{E4035A09-B950-4495-A990-FCD5C5C364B1}">
      <dgm:prSet/>
      <dgm:spPr/>
      <dgm:t>
        <a:bodyPr/>
        <a:lstStyle/>
        <a:p>
          <a:endParaRPr kumimoji="1" lang="ja-JP" altLang="en-US"/>
        </a:p>
      </dgm:t>
    </dgm:pt>
    <dgm:pt modelId="{32C77E53-D19C-4AE1-9140-E27A77412807}">
      <dgm:prSet phldrT="[テキスト]"/>
      <dgm:spPr/>
      <dgm:t>
        <a:bodyPr/>
        <a:lstStyle/>
        <a:p>
          <a:r>
            <a:rPr kumimoji="1" lang="ja-JP" altLang="en-US" dirty="0"/>
            <a:t>エステ</a:t>
          </a:r>
        </a:p>
      </dgm:t>
    </dgm:pt>
    <dgm:pt modelId="{C36599AD-6C7C-4398-A601-F6F848B454F0}" type="par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027FD667-B59B-4A94-A8F7-98BAC37C3375}" type="sibTrans" cxnId="{2E13D06B-A896-4FBD-80E3-9DAD8F06D6DB}">
      <dgm:prSet/>
      <dgm:spPr/>
      <dgm:t>
        <a:bodyPr/>
        <a:lstStyle/>
        <a:p>
          <a:endParaRPr kumimoji="1" lang="ja-JP" altLang="en-US"/>
        </a:p>
      </dgm:t>
    </dgm:pt>
    <dgm:pt modelId="{8F4A3966-D24B-4894-842E-E185FD831033}">
      <dgm:prSet phldrT="[テキスト]"/>
      <dgm:spPr/>
      <dgm:t>
        <a:bodyPr/>
        <a:lstStyle/>
        <a:p>
          <a:r>
            <a:rPr kumimoji="1" lang="ja-JP" altLang="en-US" dirty="0"/>
            <a:t>カルチャー体験</a:t>
          </a:r>
        </a:p>
      </dgm:t>
    </dgm:pt>
    <dgm:pt modelId="{504E6A80-3A8B-4BF5-9CB9-92C4BD934433}" type="par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1878F819-D39B-4AF1-B746-AD1F82559074}" type="sibTrans" cxnId="{93565F13-490B-4B29-AA78-9B3B9C795AFC}">
      <dgm:prSet/>
      <dgm:spPr/>
      <dgm:t>
        <a:bodyPr/>
        <a:lstStyle/>
        <a:p>
          <a:endParaRPr kumimoji="1" lang="ja-JP" altLang="en-US"/>
        </a:p>
      </dgm:t>
    </dgm:pt>
    <dgm:pt modelId="{8590A27D-8FCD-475E-9A45-8AC8F71B9C73}" type="pres">
      <dgm:prSet presAssocID="{C963DDDB-F305-4069-8E00-0EE6A2B90CB4}" presName="Name0" presStyleCnt="0">
        <dgm:presLayoutVars>
          <dgm:dir/>
          <dgm:animLvl val="lvl"/>
          <dgm:resizeHandles val="exact"/>
        </dgm:presLayoutVars>
      </dgm:prSet>
      <dgm:spPr/>
    </dgm:pt>
    <dgm:pt modelId="{2BEDE65E-1CC9-424A-BC8A-30E660AD9839}" type="pres">
      <dgm:prSet presAssocID="{4BB666E9-AC26-41AB-98CA-D703F4D5EA3C}" presName="composite" presStyleCnt="0"/>
      <dgm:spPr/>
    </dgm:pt>
    <dgm:pt modelId="{F89242F4-C278-4D01-A2CB-E33209FBF7F6}" type="pres">
      <dgm:prSet presAssocID="{4BB666E9-AC26-41AB-98CA-D703F4D5EA3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D37D999C-33C5-4755-BB0E-E499023A660F}" type="pres">
      <dgm:prSet presAssocID="{4BB666E9-AC26-41AB-98CA-D703F4D5EA3C}" presName="desTx" presStyleLbl="alignAccFollowNode1" presStyleIdx="0" presStyleCnt="2">
        <dgm:presLayoutVars>
          <dgm:bulletEnabled val="1"/>
        </dgm:presLayoutVars>
      </dgm:prSet>
      <dgm:spPr/>
    </dgm:pt>
    <dgm:pt modelId="{08A5CDA1-A5FE-4EC9-A246-50DB0C94C8EF}" type="pres">
      <dgm:prSet presAssocID="{9B12FF7E-2CCF-4F67-BC51-B90861EE61CC}" presName="space" presStyleCnt="0"/>
      <dgm:spPr/>
    </dgm:pt>
    <dgm:pt modelId="{74A2508A-5E39-4777-B543-F5F9244C330E}" type="pres">
      <dgm:prSet presAssocID="{373E7AE2-4EF2-40FF-95A7-3D5990BCDF81}" presName="composite" presStyleCnt="0"/>
      <dgm:spPr/>
    </dgm:pt>
    <dgm:pt modelId="{AC689BF6-5A98-47AD-A020-649F77C98915}" type="pres">
      <dgm:prSet presAssocID="{373E7AE2-4EF2-40FF-95A7-3D5990BCDF81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C01F0CEB-B9DD-4768-8E1E-E41011DC4139}" type="pres">
      <dgm:prSet presAssocID="{373E7AE2-4EF2-40FF-95A7-3D5990BCDF81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4035A09-B950-4495-A990-FCD5C5C364B1}" srcId="{373E7AE2-4EF2-40FF-95A7-3D5990BCDF81}" destId="{28C8517F-BD60-439C-9A5B-72664DC6DDF4}" srcOrd="1" destOrd="0" parTransId="{5A5579C9-73B5-4D68-81C3-0F689FCF8DE7}" sibTransId="{676F9F20-DA06-4874-B53F-E0BE8715F37F}"/>
    <dgm:cxn modelId="{93565F13-490B-4B29-AA78-9B3B9C795AFC}" srcId="{4BB666E9-AC26-41AB-98CA-D703F4D5EA3C}" destId="{8F4A3966-D24B-4894-842E-E185FD831033}" srcOrd="2" destOrd="0" parTransId="{504E6A80-3A8B-4BF5-9CB9-92C4BD934433}" sibTransId="{1878F819-D39B-4AF1-B746-AD1F82559074}"/>
    <dgm:cxn modelId="{727F5624-E12B-4A29-A379-CBA8B2C1F95D}" srcId="{4BB666E9-AC26-41AB-98CA-D703F4D5EA3C}" destId="{6B5BCF8B-0201-4DC7-94A3-7F1D563D52BE}" srcOrd="1" destOrd="0" parTransId="{20E1F8BD-3CDD-4A8E-A519-0927D41A0F3C}" sibTransId="{5D46ACBD-B142-49A5-8954-0E1AA44F6816}"/>
    <dgm:cxn modelId="{E46DF128-BEFD-41CB-9391-1CFE1AB8C16B}" type="presOf" srcId="{C963DDDB-F305-4069-8E00-0EE6A2B90CB4}" destId="{8590A27D-8FCD-475E-9A45-8AC8F71B9C73}" srcOrd="0" destOrd="0" presId="urn:microsoft.com/office/officeart/2005/8/layout/hList1"/>
    <dgm:cxn modelId="{A1891B2F-9C36-4D52-98AA-494BC49659CE}" srcId="{4BB666E9-AC26-41AB-98CA-D703F4D5EA3C}" destId="{108E9935-9045-488A-B947-81AC183EF87D}" srcOrd="0" destOrd="0" parTransId="{972C6F65-CFD6-4A91-8E88-09BA7D19244D}" sibTransId="{2669BDEE-F984-4A34-84C4-BF8BB8E2D50A}"/>
    <dgm:cxn modelId="{CD805444-7D4B-42A8-86DD-8C48F4412BE7}" srcId="{373E7AE2-4EF2-40FF-95A7-3D5990BCDF81}" destId="{37810CE4-3761-411F-92C2-7469D375391F}" srcOrd="0" destOrd="0" parTransId="{EEDDC106-2F70-4CF2-A5C8-CC57B72A35D4}" sibTransId="{DDFDB966-C4C0-49B4-B257-6723A69FCA09}"/>
    <dgm:cxn modelId="{2E13D06B-A896-4FBD-80E3-9DAD8F06D6DB}" srcId="{373E7AE2-4EF2-40FF-95A7-3D5990BCDF81}" destId="{32C77E53-D19C-4AE1-9140-E27A77412807}" srcOrd="2" destOrd="0" parTransId="{C36599AD-6C7C-4398-A601-F6F848B454F0}" sibTransId="{027FD667-B59B-4A94-A8F7-98BAC37C3375}"/>
    <dgm:cxn modelId="{8B47396F-DD9E-4260-9ECC-9B9FBAC20E74}" srcId="{C963DDDB-F305-4069-8E00-0EE6A2B90CB4}" destId="{373E7AE2-4EF2-40FF-95A7-3D5990BCDF81}" srcOrd="1" destOrd="0" parTransId="{C60471FE-7B8C-4945-9ACC-292D38807B02}" sibTransId="{81DC39EC-0466-4B8E-9066-33010067B989}"/>
    <dgm:cxn modelId="{C89BC679-E647-4436-B610-7798A98328EE}" type="presOf" srcId="{6B5BCF8B-0201-4DC7-94A3-7F1D563D52BE}" destId="{D37D999C-33C5-4755-BB0E-E499023A660F}" srcOrd="0" destOrd="1" presId="urn:microsoft.com/office/officeart/2005/8/layout/hList1"/>
    <dgm:cxn modelId="{78F9808F-4031-4C1B-9FC6-624B48B87C4E}" type="presOf" srcId="{4BB666E9-AC26-41AB-98CA-D703F4D5EA3C}" destId="{F89242F4-C278-4D01-A2CB-E33209FBF7F6}" srcOrd="0" destOrd="0" presId="urn:microsoft.com/office/officeart/2005/8/layout/hList1"/>
    <dgm:cxn modelId="{450C3393-3CE9-4066-AEA1-442682165C4D}" type="presOf" srcId="{8F4A3966-D24B-4894-842E-E185FD831033}" destId="{D37D999C-33C5-4755-BB0E-E499023A660F}" srcOrd="0" destOrd="2" presId="urn:microsoft.com/office/officeart/2005/8/layout/hList1"/>
    <dgm:cxn modelId="{355C0B9A-8070-4E11-8EC0-6BE7EFE710F5}" type="presOf" srcId="{37810CE4-3761-411F-92C2-7469D375391F}" destId="{C01F0CEB-B9DD-4768-8E1E-E41011DC4139}" srcOrd="0" destOrd="0" presId="urn:microsoft.com/office/officeart/2005/8/layout/hList1"/>
    <dgm:cxn modelId="{3B2BA3AD-8C05-4D30-8FD3-13DD50FE7238}" type="presOf" srcId="{28C8517F-BD60-439C-9A5B-72664DC6DDF4}" destId="{C01F0CEB-B9DD-4768-8E1E-E41011DC4139}" srcOrd="0" destOrd="1" presId="urn:microsoft.com/office/officeart/2005/8/layout/hList1"/>
    <dgm:cxn modelId="{3B4D3FBA-BA04-4E04-99F6-380B9C4C27D5}" type="presOf" srcId="{373E7AE2-4EF2-40FF-95A7-3D5990BCDF81}" destId="{AC689BF6-5A98-47AD-A020-649F77C98915}" srcOrd="0" destOrd="0" presId="urn:microsoft.com/office/officeart/2005/8/layout/hList1"/>
    <dgm:cxn modelId="{D51008C7-082A-42C5-9FDA-F9BB8A847E2E}" srcId="{C963DDDB-F305-4069-8E00-0EE6A2B90CB4}" destId="{4BB666E9-AC26-41AB-98CA-D703F4D5EA3C}" srcOrd="0" destOrd="0" parTransId="{5BAAB90F-6AFF-4B8F-9744-406D8D461892}" sibTransId="{9B12FF7E-2CCF-4F67-BC51-B90861EE61CC}"/>
    <dgm:cxn modelId="{C7D864DF-5C65-410F-9225-06A4977AA34E}" type="presOf" srcId="{108E9935-9045-488A-B947-81AC183EF87D}" destId="{D37D999C-33C5-4755-BB0E-E499023A660F}" srcOrd="0" destOrd="0" presId="urn:microsoft.com/office/officeart/2005/8/layout/hList1"/>
    <dgm:cxn modelId="{E031C0E5-9A1D-4EA3-90A7-259D8686682A}" type="presOf" srcId="{32C77E53-D19C-4AE1-9140-E27A77412807}" destId="{C01F0CEB-B9DD-4768-8E1E-E41011DC4139}" srcOrd="0" destOrd="2" presId="urn:microsoft.com/office/officeart/2005/8/layout/hList1"/>
    <dgm:cxn modelId="{D4738361-C336-4806-B820-2EB4DA32AEB5}" type="presParOf" srcId="{8590A27D-8FCD-475E-9A45-8AC8F71B9C73}" destId="{2BEDE65E-1CC9-424A-BC8A-30E660AD9839}" srcOrd="0" destOrd="0" presId="urn:microsoft.com/office/officeart/2005/8/layout/hList1"/>
    <dgm:cxn modelId="{2CE6F4D4-576B-4CC9-8C8E-C8D74ABE408B}" type="presParOf" srcId="{2BEDE65E-1CC9-424A-BC8A-30E660AD9839}" destId="{F89242F4-C278-4D01-A2CB-E33209FBF7F6}" srcOrd="0" destOrd="0" presId="urn:microsoft.com/office/officeart/2005/8/layout/hList1"/>
    <dgm:cxn modelId="{32FD15BD-B433-4E80-916B-2B7994C87CF6}" type="presParOf" srcId="{2BEDE65E-1CC9-424A-BC8A-30E660AD9839}" destId="{D37D999C-33C5-4755-BB0E-E499023A660F}" srcOrd="1" destOrd="0" presId="urn:microsoft.com/office/officeart/2005/8/layout/hList1"/>
    <dgm:cxn modelId="{1664F339-28F3-4BCB-A520-EF526FE6A54C}" type="presParOf" srcId="{8590A27D-8FCD-475E-9A45-8AC8F71B9C73}" destId="{08A5CDA1-A5FE-4EC9-A246-50DB0C94C8EF}" srcOrd="1" destOrd="0" presId="urn:microsoft.com/office/officeart/2005/8/layout/hList1"/>
    <dgm:cxn modelId="{15054FC5-866C-42FE-AB74-A53573173B56}" type="presParOf" srcId="{8590A27D-8FCD-475E-9A45-8AC8F71B9C73}" destId="{74A2508A-5E39-4777-B543-F5F9244C330E}" srcOrd="2" destOrd="0" presId="urn:microsoft.com/office/officeart/2005/8/layout/hList1"/>
    <dgm:cxn modelId="{4CDA060C-2EC4-496A-B5A3-8EA7822E7589}" type="presParOf" srcId="{74A2508A-5E39-4777-B543-F5F9244C330E}" destId="{AC689BF6-5A98-47AD-A020-649F77C98915}" srcOrd="0" destOrd="0" presId="urn:microsoft.com/office/officeart/2005/8/layout/hList1"/>
    <dgm:cxn modelId="{37BFEE25-4A1B-4DA4-A65D-EB92D4B89080}" type="presParOf" srcId="{74A2508A-5E39-4777-B543-F5F9244C330E}" destId="{C01F0CEB-B9DD-4768-8E1E-E41011DC413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F4E796F-3230-40BA-A82D-02B99854E62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4A390671-540B-4A47-9B26-D99E88106E84}">
      <dgm:prSet phldrT="[テキスト]"/>
      <dgm:spPr/>
      <dgm:t>
        <a:bodyPr/>
        <a:lstStyle/>
        <a:p>
          <a:r>
            <a:rPr kumimoji="1" lang="ja-JP" altLang="en-US" dirty="0"/>
            <a:t>寺院巡り：ウルワツ寺院　タナロット寺院</a:t>
          </a:r>
        </a:p>
      </dgm:t>
    </dgm:pt>
    <dgm:pt modelId="{BA0AFFBD-B66B-45AB-8F9A-07C2DB0F2A43}" type="parTrans" cxnId="{CEFCEFAD-CA5B-4C57-A3C7-4CB2326BF0D9}">
      <dgm:prSet/>
      <dgm:spPr/>
      <dgm:t>
        <a:bodyPr/>
        <a:lstStyle/>
        <a:p>
          <a:endParaRPr kumimoji="1" lang="ja-JP" altLang="en-US"/>
        </a:p>
      </dgm:t>
    </dgm:pt>
    <dgm:pt modelId="{AEBD7C50-92B0-4830-85E5-0AB52D119EA3}" type="sibTrans" cxnId="{CEFCEFAD-CA5B-4C57-A3C7-4CB2326BF0D9}">
      <dgm:prSet/>
      <dgm:spPr/>
      <dgm:t>
        <a:bodyPr/>
        <a:lstStyle/>
        <a:p>
          <a:endParaRPr kumimoji="1" lang="ja-JP" altLang="en-US"/>
        </a:p>
      </dgm:t>
    </dgm:pt>
    <dgm:pt modelId="{15E63D2F-CE04-4728-A9E3-2C7DF604709E}">
      <dgm:prSet phldrT="[テキスト]"/>
      <dgm:spPr/>
      <dgm:t>
        <a:bodyPr/>
        <a:lstStyle/>
        <a:p>
          <a:r>
            <a:rPr kumimoji="1" lang="ja-JP" altLang="en-US" dirty="0"/>
            <a:t>ビーチ：クタビーチ　サメールビーチ</a:t>
          </a:r>
        </a:p>
      </dgm:t>
    </dgm:pt>
    <dgm:pt modelId="{7375080C-D34E-4D03-BDB3-D6500787CF19}" type="parTrans" cxnId="{DB4A87E0-3B7A-47C6-B05D-1D8CDFF03C5D}">
      <dgm:prSet/>
      <dgm:spPr/>
      <dgm:t>
        <a:bodyPr/>
        <a:lstStyle/>
        <a:p>
          <a:endParaRPr kumimoji="1" lang="ja-JP" altLang="en-US"/>
        </a:p>
      </dgm:t>
    </dgm:pt>
    <dgm:pt modelId="{1338D1F8-8880-4DB0-BE5D-59903355CE67}" type="sibTrans" cxnId="{DB4A87E0-3B7A-47C6-B05D-1D8CDFF03C5D}">
      <dgm:prSet/>
      <dgm:spPr/>
      <dgm:t>
        <a:bodyPr/>
        <a:lstStyle/>
        <a:p>
          <a:endParaRPr kumimoji="1" lang="ja-JP" altLang="en-US"/>
        </a:p>
      </dgm:t>
    </dgm:pt>
    <dgm:pt modelId="{D9269CE2-2A2D-4C6A-8BBF-260AEBD34027}">
      <dgm:prSet phldrT="[テキスト]"/>
      <dgm:spPr/>
      <dgm:t>
        <a:bodyPr/>
        <a:lstStyle/>
        <a:p>
          <a:r>
            <a:rPr kumimoji="1" lang="ja-JP" altLang="en-US" dirty="0"/>
            <a:t>バリ舞踏：ケチャックダンス　バロンダンス　</a:t>
          </a:r>
        </a:p>
      </dgm:t>
    </dgm:pt>
    <dgm:pt modelId="{562E1BDB-AE34-4499-969D-C9DAD0335A68}" type="parTrans" cxnId="{BCCD829B-667E-426C-B32D-9C11A8A415AF}">
      <dgm:prSet/>
      <dgm:spPr/>
      <dgm:t>
        <a:bodyPr/>
        <a:lstStyle/>
        <a:p>
          <a:endParaRPr kumimoji="1" lang="ja-JP" altLang="en-US"/>
        </a:p>
      </dgm:t>
    </dgm:pt>
    <dgm:pt modelId="{93F89C2D-1CA1-4A77-AC34-2997CDC3E030}" type="sibTrans" cxnId="{BCCD829B-667E-426C-B32D-9C11A8A415AF}">
      <dgm:prSet/>
      <dgm:spPr/>
      <dgm:t>
        <a:bodyPr/>
        <a:lstStyle/>
        <a:p>
          <a:endParaRPr kumimoji="1" lang="ja-JP" altLang="en-US"/>
        </a:p>
      </dgm:t>
    </dgm:pt>
    <dgm:pt modelId="{9E74B539-0480-4111-B18D-B3C21FB29CE9}" type="pres">
      <dgm:prSet presAssocID="{5F4E796F-3230-40BA-A82D-02B99854E62E}" presName="Name0" presStyleCnt="0">
        <dgm:presLayoutVars>
          <dgm:chMax val="7"/>
          <dgm:chPref val="7"/>
          <dgm:dir/>
        </dgm:presLayoutVars>
      </dgm:prSet>
      <dgm:spPr/>
    </dgm:pt>
    <dgm:pt modelId="{D2D5EA78-AFA5-40DC-A297-B61376E75EA2}" type="pres">
      <dgm:prSet presAssocID="{5F4E796F-3230-40BA-A82D-02B99854E62E}" presName="Name1" presStyleCnt="0"/>
      <dgm:spPr/>
    </dgm:pt>
    <dgm:pt modelId="{63758BB6-5427-432D-8F78-F17D03F621CE}" type="pres">
      <dgm:prSet presAssocID="{5F4E796F-3230-40BA-A82D-02B99854E62E}" presName="cycle" presStyleCnt="0"/>
      <dgm:spPr/>
    </dgm:pt>
    <dgm:pt modelId="{568A8D3E-6147-4436-9F22-2C101A94C443}" type="pres">
      <dgm:prSet presAssocID="{5F4E796F-3230-40BA-A82D-02B99854E62E}" presName="srcNode" presStyleLbl="node1" presStyleIdx="0" presStyleCnt="3"/>
      <dgm:spPr/>
    </dgm:pt>
    <dgm:pt modelId="{4D5B7DB6-31AD-4747-BE77-98CF1A767461}" type="pres">
      <dgm:prSet presAssocID="{5F4E796F-3230-40BA-A82D-02B99854E62E}" presName="conn" presStyleLbl="parChTrans1D2" presStyleIdx="0" presStyleCnt="1"/>
      <dgm:spPr/>
    </dgm:pt>
    <dgm:pt modelId="{4B5A4694-B61B-4C5A-B00E-19848AB48367}" type="pres">
      <dgm:prSet presAssocID="{5F4E796F-3230-40BA-A82D-02B99854E62E}" presName="extraNode" presStyleLbl="node1" presStyleIdx="0" presStyleCnt="3"/>
      <dgm:spPr/>
    </dgm:pt>
    <dgm:pt modelId="{6ABBC51D-9A8C-45AF-B6F8-47FA7FD5E81C}" type="pres">
      <dgm:prSet presAssocID="{5F4E796F-3230-40BA-A82D-02B99854E62E}" presName="dstNode" presStyleLbl="node1" presStyleIdx="0" presStyleCnt="3"/>
      <dgm:spPr/>
    </dgm:pt>
    <dgm:pt modelId="{D0D08BC6-AA11-4197-9ACF-1EC4EF99B4CE}" type="pres">
      <dgm:prSet presAssocID="{4A390671-540B-4A47-9B26-D99E88106E84}" presName="text_1" presStyleLbl="node1" presStyleIdx="0" presStyleCnt="3">
        <dgm:presLayoutVars>
          <dgm:bulletEnabled val="1"/>
        </dgm:presLayoutVars>
      </dgm:prSet>
      <dgm:spPr/>
    </dgm:pt>
    <dgm:pt modelId="{DC64E8DF-E07A-4D39-80AC-0A6C71C8655B}" type="pres">
      <dgm:prSet presAssocID="{4A390671-540B-4A47-9B26-D99E88106E84}" presName="accent_1" presStyleCnt="0"/>
      <dgm:spPr/>
    </dgm:pt>
    <dgm:pt modelId="{35BC98B8-4901-461E-BD8D-1869AF5EBEB3}" type="pres">
      <dgm:prSet presAssocID="{4A390671-540B-4A47-9B26-D99E88106E84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7C920F0-D298-458E-BC96-8F89BD35FF3D}" type="pres">
      <dgm:prSet presAssocID="{15E63D2F-CE04-4728-A9E3-2C7DF604709E}" presName="text_2" presStyleLbl="node1" presStyleIdx="1" presStyleCnt="3">
        <dgm:presLayoutVars>
          <dgm:bulletEnabled val="1"/>
        </dgm:presLayoutVars>
      </dgm:prSet>
      <dgm:spPr/>
    </dgm:pt>
    <dgm:pt modelId="{3FDF9FD7-8006-4439-BBD8-472F51E5364F}" type="pres">
      <dgm:prSet presAssocID="{15E63D2F-CE04-4728-A9E3-2C7DF604709E}" presName="accent_2" presStyleCnt="0"/>
      <dgm:spPr/>
    </dgm:pt>
    <dgm:pt modelId="{CD54F466-1D6B-4F04-8AED-8F8E4A343929}" type="pres">
      <dgm:prSet presAssocID="{15E63D2F-CE04-4728-A9E3-2C7DF604709E}" presName="accentRepeatNode" presStyleLbl="solidFgAcc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FA442487-EAC1-49CE-ACD0-E1FB347F4E38}" type="pres">
      <dgm:prSet presAssocID="{D9269CE2-2A2D-4C6A-8BBF-260AEBD34027}" presName="text_3" presStyleLbl="node1" presStyleIdx="2" presStyleCnt="3">
        <dgm:presLayoutVars>
          <dgm:bulletEnabled val="1"/>
        </dgm:presLayoutVars>
      </dgm:prSet>
      <dgm:spPr/>
    </dgm:pt>
    <dgm:pt modelId="{F9732493-4D50-41E8-B8D5-25D18810760A}" type="pres">
      <dgm:prSet presAssocID="{D9269CE2-2A2D-4C6A-8BBF-260AEBD34027}" presName="accent_3" presStyleCnt="0"/>
      <dgm:spPr/>
    </dgm:pt>
    <dgm:pt modelId="{7536B766-0A55-416C-8B72-3193C535248E}" type="pres">
      <dgm:prSet presAssocID="{D9269CE2-2A2D-4C6A-8BBF-260AEBD34027}" presName="accentRepeatNode" presStyleLbl="solidFgAcc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BCCD829B-667E-426C-B32D-9C11A8A415AF}" srcId="{5F4E796F-3230-40BA-A82D-02B99854E62E}" destId="{D9269CE2-2A2D-4C6A-8BBF-260AEBD34027}" srcOrd="2" destOrd="0" parTransId="{562E1BDB-AE34-4499-969D-C9DAD0335A68}" sibTransId="{93F89C2D-1CA1-4A77-AC34-2997CDC3E030}"/>
    <dgm:cxn modelId="{48C56BAD-77C4-4439-9287-7DD9762AE8E0}" type="presOf" srcId="{15E63D2F-CE04-4728-A9E3-2C7DF604709E}" destId="{97C920F0-D298-458E-BC96-8F89BD35FF3D}" srcOrd="0" destOrd="0" presId="urn:microsoft.com/office/officeart/2008/layout/VerticalCurvedList"/>
    <dgm:cxn modelId="{CEFCEFAD-CA5B-4C57-A3C7-4CB2326BF0D9}" srcId="{5F4E796F-3230-40BA-A82D-02B99854E62E}" destId="{4A390671-540B-4A47-9B26-D99E88106E84}" srcOrd="0" destOrd="0" parTransId="{BA0AFFBD-B66B-45AB-8F9A-07C2DB0F2A43}" sibTransId="{AEBD7C50-92B0-4830-85E5-0AB52D119EA3}"/>
    <dgm:cxn modelId="{964A32BB-F1C6-494F-8BDB-09174C706A39}" type="presOf" srcId="{5F4E796F-3230-40BA-A82D-02B99854E62E}" destId="{9E74B539-0480-4111-B18D-B3C21FB29CE9}" srcOrd="0" destOrd="0" presId="urn:microsoft.com/office/officeart/2008/layout/VerticalCurvedList"/>
    <dgm:cxn modelId="{DB4A87E0-3B7A-47C6-B05D-1D8CDFF03C5D}" srcId="{5F4E796F-3230-40BA-A82D-02B99854E62E}" destId="{15E63D2F-CE04-4728-A9E3-2C7DF604709E}" srcOrd="1" destOrd="0" parTransId="{7375080C-D34E-4D03-BDB3-D6500787CF19}" sibTransId="{1338D1F8-8880-4DB0-BE5D-59903355CE67}"/>
    <dgm:cxn modelId="{64CC2AE1-D245-400A-9CEC-0DAB279960F0}" type="presOf" srcId="{D9269CE2-2A2D-4C6A-8BBF-260AEBD34027}" destId="{FA442487-EAC1-49CE-ACD0-E1FB347F4E38}" srcOrd="0" destOrd="0" presId="urn:microsoft.com/office/officeart/2008/layout/VerticalCurvedList"/>
    <dgm:cxn modelId="{ADCD46FC-7F9F-4BCA-B27F-DCDCA8854C27}" type="presOf" srcId="{4A390671-540B-4A47-9B26-D99E88106E84}" destId="{D0D08BC6-AA11-4197-9ACF-1EC4EF99B4CE}" srcOrd="0" destOrd="0" presId="urn:microsoft.com/office/officeart/2008/layout/VerticalCurvedList"/>
    <dgm:cxn modelId="{2A91F4FE-24C3-43C6-AF76-A8C93A3BB955}" type="presOf" srcId="{AEBD7C50-92B0-4830-85E5-0AB52D119EA3}" destId="{4D5B7DB6-31AD-4747-BE77-98CF1A767461}" srcOrd="0" destOrd="0" presId="urn:microsoft.com/office/officeart/2008/layout/VerticalCurvedList"/>
    <dgm:cxn modelId="{069132D4-4AC6-434C-B6AD-20A883929C24}" type="presParOf" srcId="{9E74B539-0480-4111-B18D-B3C21FB29CE9}" destId="{D2D5EA78-AFA5-40DC-A297-B61376E75EA2}" srcOrd="0" destOrd="0" presId="urn:microsoft.com/office/officeart/2008/layout/VerticalCurvedList"/>
    <dgm:cxn modelId="{C5ED4B84-BE4E-4285-B5A6-DE4792732147}" type="presParOf" srcId="{D2D5EA78-AFA5-40DC-A297-B61376E75EA2}" destId="{63758BB6-5427-432D-8F78-F17D03F621CE}" srcOrd="0" destOrd="0" presId="urn:microsoft.com/office/officeart/2008/layout/VerticalCurvedList"/>
    <dgm:cxn modelId="{77C38B38-375F-4A95-AAF2-7ECB8CEF0504}" type="presParOf" srcId="{63758BB6-5427-432D-8F78-F17D03F621CE}" destId="{568A8D3E-6147-4436-9F22-2C101A94C443}" srcOrd="0" destOrd="0" presId="urn:microsoft.com/office/officeart/2008/layout/VerticalCurvedList"/>
    <dgm:cxn modelId="{E2ABE123-4725-4AF4-8524-9B536E665BFD}" type="presParOf" srcId="{63758BB6-5427-432D-8F78-F17D03F621CE}" destId="{4D5B7DB6-31AD-4747-BE77-98CF1A767461}" srcOrd="1" destOrd="0" presId="urn:microsoft.com/office/officeart/2008/layout/VerticalCurvedList"/>
    <dgm:cxn modelId="{232F415A-7923-413D-BB55-91ACC95B2A93}" type="presParOf" srcId="{63758BB6-5427-432D-8F78-F17D03F621CE}" destId="{4B5A4694-B61B-4C5A-B00E-19848AB48367}" srcOrd="2" destOrd="0" presId="urn:microsoft.com/office/officeart/2008/layout/VerticalCurvedList"/>
    <dgm:cxn modelId="{3BFD64AA-FD8B-436B-B8F3-85972A246DF1}" type="presParOf" srcId="{63758BB6-5427-432D-8F78-F17D03F621CE}" destId="{6ABBC51D-9A8C-45AF-B6F8-47FA7FD5E81C}" srcOrd="3" destOrd="0" presId="urn:microsoft.com/office/officeart/2008/layout/VerticalCurvedList"/>
    <dgm:cxn modelId="{56F30626-8DA2-4CC1-8120-50FB0DDF16A3}" type="presParOf" srcId="{D2D5EA78-AFA5-40DC-A297-B61376E75EA2}" destId="{D0D08BC6-AA11-4197-9ACF-1EC4EF99B4CE}" srcOrd="1" destOrd="0" presId="urn:microsoft.com/office/officeart/2008/layout/VerticalCurvedList"/>
    <dgm:cxn modelId="{216F408D-CE11-4C4B-90B9-E5298BE19DF7}" type="presParOf" srcId="{D2D5EA78-AFA5-40DC-A297-B61376E75EA2}" destId="{DC64E8DF-E07A-4D39-80AC-0A6C71C8655B}" srcOrd="2" destOrd="0" presId="urn:microsoft.com/office/officeart/2008/layout/VerticalCurvedList"/>
    <dgm:cxn modelId="{E7EB959A-EFAD-4DD1-A64D-36CCE6F97140}" type="presParOf" srcId="{DC64E8DF-E07A-4D39-80AC-0A6C71C8655B}" destId="{35BC98B8-4901-461E-BD8D-1869AF5EBEB3}" srcOrd="0" destOrd="0" presId="urn:microsoft.com/office/officeart/2008/layout/VerticalCurvedList"/>
    <dgm:cxn modelId="{B2D9D921-478D-4CA9-8AB1-B7235BCC931A}" type="presParOf" srcId="{D2D5EA78-AFA5-40DC-A297-B61376E75EA2}" destId="{97C920F0-D298-458E-BC96-8F89BD35FF3D}" srcOrd="3" destOrd="0" presId="urn:microsoft.com/office/officeart/2008/layout/VerticalCurvedList"/>
    <dgm:cxn modelId="{3944C500-A146-4826-B55D-0AADF98F2A9B}" type="presParOf" srcId="{D2D5EA78-AFA5-40DC-A297-B61376E75EA2}" destId="{3FDF9FD7-8006-4439-BBD8-472F51E5364F}" srcOrd="4" destOrd="0" presId="urn:microsoft.com/office/officeart/2008/layout/VerticalCurvedList"/>
    <dgm:cxn modelId="{83259011-75B7-4A76-96F6-813A13E687F4}" type="presParOf" srcId="{3FDF9FD7-8006-4439-BBD8-472F51E5364F}" destId="{CD54F466-1D6B-4F04-8AED-8F8E4A343929}" srcOrd="0" destOrd="0" presId="urn:microsoft.com/office/officeart/2008/layout/VerticalCurvedList"/>
    <dgm:cxn modelId="{B9F056E0-9B3E-4812-837D-D463D4AE7F72}" type="presParOf" srcId="{D2D5EA78-AFA5-40DC-A297-B61376E75EA2}" destId="{FA442487-EAC1-49CE-ACD0-E1FB347F4E38}" srcOrd="5" destOrd="0" presId="urn:microsoft.com/office/officeart/2008/layout/VerticalCurvedList"/>
    <dgm:cxn modelId="{51997E4F-48A1-41B8-8772-AB4798D6F6AB}" type="presParOf" srcId="{D2D5EA78-AFA5-40DC-A297-B61376E75EA2}" destId="{F9732493-4D50-41E8-B8D5-25D18810760A}" srcOrd="6" destOrd="0" presId="urn:microsoft.com/office/officeart/2008/layout/VerticalCurvedList"/>
    <dgm:cxn modelId="{7817A028-A126-41D5-9551-0AF3C874A4DC}" type="presParOf" srcId="{F9732493-4D50-41E8-B8D5-25D18810760A}" destId="{7536B766-0A55-416C-8B72-3193C535248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526F49-7850-420B-B0B8-93175B4EEF1F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8397F8CD-7D97-4657-BE8E-1A4087041BFC}">
      <dgm:prSet/>
      <dgm:spPr/>
      <dgm:t>
        <a:bodyPr/>
        <a:lstStyle/>
        <a:p>
          <a:pPr rtl="0"/>
          <a:r>
            <a:rPr kumimoji="1" lang="ja-JP"/>
            <a:t>売</a:t>
          </a:r>
          <a:r>
            <a:rPr kumimoji="1" lang="ja-JP" altLang="en-US"/>
            <a:t>れ</a:t>
          </a:r>
          <a:r>
            <a:rPr kumimoji="1" lang="ja-JP"/>
            <a:t>筋</a:t>
          </a:r>
          <a:r>
            <a:rPr kumimoji="1" lang="ja-JP" altLang="en-US" dirty="0"/>
            <a:t>ツアー</a:t>
          </a:r>
          <a:endParaRPr kumimoji="1" lang="ja-JP" dirty="0"/>
        </a:p>
      </dgm:t>
    </dgm:pt>
    <dgm:pt modelId="{EC2ABE1B-04FB-49A1-81C5-3BC325BD3636}" type="parTrans" cxnId="{F18F2556-5D60-42FD-9D11-06ADCB3DF6A1}">
      <dgm:prSet/>
      <dgm:spPr/>
      <dgm:t>
        <a:bodyPr/>
        <a:lstStyle/>
        <a:p>
          <a:endParaRPr kumimoji="1" lang="ja-JP" altLang="en-US"/>
        </a:p>
      </dgm:t>
    </dgm:pt>
    <dgm:pt modelId="{5173F9CC-90C2-414F-A01C-0D0755B04D16}" type="sibTrans" cxnId="{F18F2556-5D60-42FD-9D11-06ADCB3DF6A1}">
      <dgm:prSet/>
      <dgm:spPr/>
      <dgm:t>
        <a:bodyPr/>
        <a:lstStyle/>
        <a:p>
          <a:endParaRPr kumimoji="1" lang="ja-JP" altLang="en-US"/>
        </a:p>
      </dgm:t>
    </dgm:pt>
    <dgm:pt modelId="{4F4E2DD7-BC3C-43F6-BC3E-34741E8467B5}">
      <dgm:prSet/>
      <dgm:spPr/>
      <dgm:t>
        <a:bodyPr/>
        <a:lstStyle/>
        <a:p>
          <a:pPr rtl="0"/>
          <a:r>
            <a:rPr kumimoji="1" lang="ja-JP" dirty="0"/>
            <a:t>売れ筋の商品を取りそろえている店舗をめぐるミニツアー</a:t>
          </a:r>
          <a:endParaRPr lang="ja-JP" dirty="0"/>
        </a:p>
      </dgm:t>
    </dgm:pt>
    <dgm:pt modelId="{8D15A8A0-92D8-4A11-99F9-B87A394E637F}" type="parTrans" cxnId="{3CC885F1-4A94-438A-A74A-BD64EDB1BCE8}">
      <dgm:prSet/>
      <dgm:spPr/>
      <dgm:t>
        <a:bodyPr/>
        <a:lstStyle/>
        <a:p>
          <a:endParaRPr kumimoji="1" lang="ja-JP" altLang="en-US"/>
        </a:p>
      </dgm:t>
    </dgm:pt>
    <dgm:pt modelId="{7C2C469A-7BE1-4F11-A5C7-AD9007A5455C}" type="sibTrans" cxnId="{3CC885F1-4A94-438A-A74A-BD64EDB1BCE8}">
      <dgm:prSet/>
      <dgm:spPr/>
      <dgm:t>
        <a:bodyPr/>
        <a:lstStyle/>
        <a:p>
          <a:endParaRPr kumimoji="1" lang="ja-JP" altLang="en-US"/>
        </a:p>
      </dgm:t>
    </dgm:pt>
    <dgm:pt modelId="{2E79728B-96CC-4139-8859-26F0666348B8}">
      <dgm:prSet/>
      <dgm:spPr/>
      <dgm:t>
        <a:bodyPr/>
        <a:lstStyle/>
        <a:p>
          <a:pPr rtl="0"/>
          <a:r>
            <a:rPr kumimoji="1" lang="ja-JP" dirty="0"/>
            <a:t>定番プラスワン</a:t>
          </a:r>
          <a:endParaRPr lang="ja-JP" dirty="0"/>
        </a:p>
      </dgm:t>
    </dgm:pt>
    <dgm:pt modelId="{2992B15A-845A-4A58-8B63-42C1FF506420}" type="parTrans" cxnId="{BB106A9D-E54D-456D-951D-0746DBF68B69}">
      <dgm:prSet/>
      <dgm:spPr/>
      <dgm:t>
        <a:bodyPr/>
        <a:lstStyle/>
        <a:p>
          <a:endParaRPr kumimoji="1" lang="ja-JP" altLang="en-US"/>
        </a:p>
      </dgm:t>
    </dgm:pt>
    <dgm:pt modelId="{4BFE5C28-E1FD-4F20-92C4-410A9D274765}" type="sibTrans" cxnId="{BB106A9D-E54D-456D-951D-0746DBF68B69}">
      <dgm:prSet/>
      <dgm:spPr/>
      <dgm:t>
        <a:bodyPr/>
        <a:lstStyle/>
        <a:p>
          <a:endParaRPr kumimoji="1" lang="ja-JP" altLang="en-US"/>
        </a:p>
      </dgm:t>
    </dgm:pt>
    <dgm:pt modelId="{BA263BA9-A262-42E3-AB77-025B1F135F03}">
      <dgm:prSet/>
      <dgm:spPr/>
      <dgm:t>
        <a:bodyPr/>
        <a:lstStyle/>
        <a:p>
          <a:pPr rtl="0"/>
          <a:r>
            <a:rPr kumimoji="1" lang="ja-JP" dirty="0"/>
            <a:t>定番のコースにもうひとつサービスをプラスした企画</a:t>
          </a:r>
          <a:endParaRPr lang="ja-JP" dirty="0"/>
        </a:p>
      </dgm:t>
    </dgm:pt>
    <dgm:pt modelId="{AB59BBF2-E95C-4933-8AF4-9C699F8DB8B3}" type="parTrans" cxnId="{75B4ECAD-5F0F-4C00-8411-69DDA443A3A1}">
      <dgm:prSet/>
      <dgm:spPr/>
      <dgm:t>
        <a:bodyPr/>
        <a:lstStyle/>
        <a:p>
          <a:endParaRPr kumimoji="1" lang="ja-JP" altLang="en-US"/>
        </a:p>
      </dgm:t>
    </dgm:pt>
    <dgm:pt modelId="{F5141281-C2B0-45E8-A4A4-F4707181DE94}" type="sibTrans" cxnId="{75B4ECAD-5F0F-4C00-8411-69DDA443A3A1}">
      <dgm:prSet/>
      <dgm:spPr/>
      <dgm:t>
        <a:bodyPr/>
        <a:lstStyle/>
        <a:p>
          <a:endParaRPr kumimoji="1" lang="ja-JP" altLang="en-US"/>
        </a:p>
      </dgm:t>
    </dgm:pt>
    <dgm:pt modelId="{F85BF9F6-83AB-46E2-AD81-6E24D0C545F8}">
      <dgm:prSet/>
      <dgm:spPr/>
      <dgm:t>
        <a:bodyPr/>
        <a:lstStyle/>
        <a:p>
          <a:pPr rtl="0"/>
          <a:r>
            <a:rPr kumimoji="1" lang="ja-JP" altLang="en-US" dirty="0"/>
            <a:t>サンセットクルーズ</a:t>
          </a:r>
          <a:endParaRPr lang="ja-JP" dirty="0"/>
        </a:p>
      </dgm:t>
    </dgm:pt>
    <dgm:pt modelId="{9ED8ACD2-F5A3-4DA1-A419-4ED65F76FF71}" type="parTrans" cxnId="{3FDF0FF2-449C-4DC1-BE0B-FADFFC701389}">
      <dgm:prSet/>
      <dgm:spPr/>
      <dgm:t>
        <a:bodyPr/>
        <a:lstStyle/>
        <a:p>
          <a:endParaRPr kumimoji="1" lang="ja-JP" altLang="en-US"/>
        </a:p>
      </dgm:t>
    </dgm:pt>
    <dgm:pt modelId="{6A17023C-0296-4C83-84BA-32A6152A5233}" type="sibTrans" cxnId="{3FDF0FF2-449C-4DC1-BE0B-FADFFC701389}">
      <dgm:prSet/>
      <dgm:spPr/>
      <dgm:t>
        <a:bodyPr/>
        <a:lstStyle/>
        <a:p>
          <a:endParaRPr kumimoji="1" lang="ja-JP" altLang="en-US"/>
        </a:p>
      </dgm:t>
    </dgm:pt>
    <dgm:pt modelId="{447123F6-0049-4ACA-A007-26A96717ECC5}">
      <dgm:prSet/>
      <dgm:spPr/>
      <dgm:t>
        <a:bodyPr/>
        <a:lstStyle/>
        <a:p>
          <a:pPr rtl="0"/>
          <a:r>
            <a:rPr lang="ja-JP" altLang="en-US" dirty="0"/>
            <a:t>シュノーケリング</a:t>
          </a:r>
          <a:endParaRPr lang="ja-JP" dirty="0"/>
        </a:p>
      </dgm:t>
    </dgm:pt>
    <dgm:pt modelId="{0D2BE51C-35BA-492C-A4BB-C9F7A6FA4854}" type="parTrans" cxnId="{264403E8-0AEC-4401-BC7E-C0E1F59972D9}">
      <dgm:prSet/>
      <dgm:spPr/>
      <dgm:t>
        <a:bodyPr/>
        <a:lstStyle/>
        <a:p>
          <a:endParaRPr kumimoji="1" lang="ja-JP" altLang="en-US"/>
        </a:p>
      </dgm:t>
    </dgm:pt>
    <dgm:pt modelId="{2C84D5F3-1D1B-4B5A-9B73-F8FFD6B083D0}" type="sibTrans" cxnId="{264403E8-0AEC-4401-BC7E-C0E1F59972D9}">
      <dgm:prSet/>
      <dgm:spPr/>
      <dgm:t>
        <a:bodyPr/>
        <a:lstStyle/>
        <a:p>
          <a:endParaRPr kumimoji="1" lang="ja-JP" altLang="en-US"/>
        </a:p>
      </dgm:t>
    </dgm:pt>
    <dgm:pt modelId="{29AC0A41-4373-4B49-BCF9-B271E8FEF05E}">
      <dgm:prSet/>
      <dgm:spPr/>
      <dgm:t>
        <a:bodyPr/>
        <a:lstStyle/>
        <a:p>
          <a:pPr rtl="0"/>
          <a:r>
            <a:rPr lang="ja-JP" altLang="en-US" dirty="0"/>
            <a:t>ラグジュアリースパ</a:t>
          </a:r>
          <a:endParaRPr lang="ja-JP" dirty="0"/>
        </a:p>
      </dgm:t>
    </dgm:pt>
    <dgm:pt modelId="{33AE794D-348E-4155-908D-833EC256309A}" type="parTrans" cxnId="{909FE7FA-1F02-4465-9F82-BD9D0BDA56C3}">
      <dgm:prSet/>
      <dgm:spPr/>
      <dgm:t>
        <a:bodyPr/>
        <a:lstStyle/>
        <a:p>
          <a:endParaRPr kumimoji="1" lang="ja-JP" altLang="en-US"/>
        </a:p>
      </dgm:t>
    </dgm:pt>
    <dgm:pt modelId="{2E690C20-6E46-418B-B245-F09D7B5B11AB}" type="sibTrans" cxnId="{909FE7FA-1F02-4465-9F82-BD9D0BDA56C3}">
      <dgm:prSet/>
      <dgm:spPr/>
      <dgm:t>
        <a:bodyPr/>
        <a:lstStyle/>
        <a:p>
          <a:endParaRPr kumimoji="1" lang="ja-JP" altLang="en-US"/>
        </a:p>
      </dgm:t>
    </dgm:pt>
    <dgm:pt modelId="{24C60F6B-5818-492F-AE44-BC3C1075850B}" type="pres">
      <dgm:prSet presAssocID="{43526F49-7850-420B-B0B8-93175B4EEF1F}" presName="linear" presStyleCnt="0">
        <dgm:presLayoutVars>
          <dgm:dir/>
          <dgm:animLvl val="lvl"/>
          <dgm:resizeHandles val="exact"/>
        </dgm:presLayoutVars>
      </dgm:prSet>
      <dgm:spPr/>
    </dgm:pt>
    <dgm:pt modelId="{A432EA3F-777B-4F63-9EE9-58DDDCA375F3}" type="pres">
      <dgm:prSet presAssocID="{8397F8CD-7D97-4657-BE8E-1A4087041BFC}" presName="parentLin" presStyleCnt="0"/>
      <dgm:spPr/>
    </dgm:pt>
    <dgm:pt modelId="{DEB0569B-5C8B-4372-9E10-3929ABB49465}" type="pres">
      <dgm:prSet presAssocID="{8397F8CD-7D97-4657-BE8E-1A4087041BFC}" presName="parentLeftMargin" presStyleLbl="node1" presStyleIdx="0" presStyleCnt="2"/>
      <dgm:spPr/>
    </dgm:pt>
    <dgm:pt modelId="{4013EBDE-FCF2-4AAD-A174-06FF0CC009D5}" type="pres">
      <dgm:prSet presAssocID="{8397F8CD-7D97-4657-BE8E-1A4087041BF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421AEBF-1492-4059-A409-110943F9E2A8}" type="pres">
      <dgm:prSet presAssocID="{8397F8CD-7D97-4657-BE8E-1A4087041BFC}" presName="negativeSpace" presStyleCnt="0"/>
      <dgm:spPr/>
    </dgm:pt>
    <dgm:pt modelId="{2ED53CE6-9DBE-45D9-A520-8CF52A462DCC}" type="pres">
      <dgm:prSet presAssocID="{8397F8CD-7D97-4657-BE8E-1A4087041BFC}" presName="childText" presStyleLbl="conFgAcc1" presStyleIdx="0" presStyleCnt="2">
        <dgm:presLayoutVars>
          <dgm:bulletEnabled val="1"/>
        </dgm:presLayoutVars>
      </dgm:prSet>
      <dgm:spPr/>
    </dgm:pt>
    <dgm:pt modelId="{36D5AD46-B735-486A-A734-03E4DF4D93F9}" type="pres">
      <dgm:prSet presAssocID="{5173F9CC-90C2-414F-A01C-0D0755B04D16}" presName="spaceBetweenRectangles" presStyleCnt="0"/>
      <dgm:spPr/>
    </dgm:pt>
    <dgm:pt modelId="{63B05F4B-9BAD-4FA0-8ACD-C13D71188189}" type="pres">
      <dgm:prSet presAssocID="{2E79728B-96CC-4139-8859-26F0666348B8}" presName="parentLin" presStyleCnt="0"/>
      <dgm:spPr/>
    </dgm:pt>
    <dgm:pt modelId="{8EEAF3ED-2142-4C70-A98C-2B9D9F19CEEA}" type="pres">
      <dgm:prSet presAssocID="{2E79728B-96CC-4139-8859-26F0666348B8}" presName="parentLeftMargin" presStyleLbl="node1" presStyleIdx="0" presStyleCnt="2"/>
      <dgm:spPr/>
    </dgm:pt>
    <dgm:pt modelId="{4A259FE1-4CC8-41D1-B582-ADF808B5D3EC}" type="pres">
      <dgm:prSet presAssocID="{2E79728B-96CC-4139-8859-26F0666348B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7846A878-3C3D-4A29-8BBE-F68C13043192}" type="pres">
      <dgm:prSet presAssocID="{2E79728B-96CC-4139-8859-26F0666348B8}" presName="negativeSpace" presStyleCnt="0"/>
      <dgm:spPr/>
    </dgm:pt>
    <dgm:pt modelId="{FE5E6363-425D-4872-9D89-EDF5A437B0B4}" type="pres">
      <dgm:prSet presAssocID="{2E79728B-96CC-4139-8859-26F0666348B8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3ED23C16-5A8F-4C94-8CD2-89AB1B6A0F92}" type="presOf" srcId="{43526F49-7850-420B-B0B8-93175B4EEF1F}" destId="{24C60F6B-5818-492F-AE44-BC3C1075850B}" srcOrd="0" destOrd="0" presId="urn:microsoft.com/office/officeart/2005/8/layout/list1"/>
    <dgm:cxn modelId="{F34A4243-6F11-4921-A494-CB211F62D79F}" type="presOf" srcId="{447123F6-0049-4ACA-A007-26A96717ECC5}" destId="{FE5E6363-425D-4872-9D89-EDF5A437B0B4}" srcOrd="0" destOrd="2" presId="urn:microsoft.com/office/officeart/2005/8/layout/list1"/>
    <dgm:cxn modelId="{6F7D8568-7E44-4338-8C84-B00E74899BDE}" type="presOf" srcId="{2E79728B-96CC-4139-8859-26F0666348B8}" destId="{4A259FE1-4CC8-41D1-B582-ADF808B5D3EC}" srcOrd="1" destOrd="0" presId="urn:microsoft.com/office/officeart/2005/8/layout/list1"/>
    <dgm:cxn modelId="{2ACEBF4C-6320-41E0-B8C7-37F09FC89BE6}" type="presOf" srcId="{8397F8CD-7D97-4657-BE8E-1A4087041BFC}" destId="{4013EBDE-FCF2-4AAD-A174-06FF0CC009D5}" srcOrd="1" destOrd="0" presId="urn:microsoft.com/office/officeart/2005/8/layout/list1"/>
    <dgm:cxn modelId="{BDC5C16F-4D6C-4493-92A6-48C76DE20BF4}" type="presOf" srcId="{29AC0A41-4373-4B49-BCF9-B271E8FEF05E}" destId="{FE5E6363-425D-4872-9D89-EDF5A437B0B4}" srcOrd="0" destOrd="3" presId="urn:microsoft.com/office/officeart/2005/8/layout/list1"/>
    <dgm:cxn modelId="{F18F2556-5D60-42FD-9D11-06ADCB3DF6A1}" srcId="{43526F49-7850-420B-B0B8-93175B4EEF1F}" destId="{8397F8CD-7D97-4657-BE8E-1A4087041BFC}" srcOrd="0" destOrd="0" parTransId="{EC2ABE1B-04FB-49A1-81C5-3BC325BD3636}" sibTransId="{5173F9CC-90C2-414F-A01C-0D0755B04D16}"/>
    <dgm:cxn modelId="{E3395989-8790-4554-AB13-A0275FA89253}" type="presOf" srcId="{4F4E2DD7-BC3C-43F6-BC3E-34741E8467B5}" destId="{2ED53CE6-9DBE-45D9-A520-8CF52A462DCC}" srcOrd="0" destOrd="0" presId="urn:microsoft.com/office/officeart/2005/8/layout/list1"/>
    <dgm:cxn modelId="{7899068E-57F2-4568-89B9-19F4E37578C0}" type="presOf" srcId="{8397F8CD-7D97-4657-BE8E-1A4087041BFC}" destId="{DEB0569B-5C8B-4372-9E10-3929ABB49465}" srcOrd="0" destOrd="0" presId="urn:microsoft.com/office/officeart/2005/8/layout/list1"/>
    <dgm:cxn modelId="{BB106A9D-E54D-456D-951D-0746DBF68B69}" srcId="{43526F49-7850-420B-B0B8-93175B4EEF1F}" destId="{2E79728B-96CC-4139-8859-26F0666348B8}" srcOrd="1" destOrd="0" parTransId="{2992B15A-845A-4A58-8B63-42C1FF506420}" sibTransId="{4BFE5C28-E1FD-4F20-92C4-410A9D274765}"/>
    <dgm:cxn modelId="{4E34A29E-ABCC-4A1C-81F0-B313557A43B7}" type="presOf" srcId="{BA263BA9-A262-42E3-AB77-025B1F135F03}" destId="{FE5E6363-425D-4872-9D89-EDF5A437B0B4}" srcOrd="0" destOrd="0" presId="urn:microsoft.com/office/officeart/2005/8/layout/list1"/>
    <dgm:cxn modelId="{75B4ECAD-5F0F-4C00-8411-69DDA443A3A1}" srcId="{2E79728B-96CC-4139-8859-26F0666348B8}" destId="{BA263BA9-A262-42E3-AB77-025B1F135F03}" srcOrd="0" destOrd="0" parTransId="{AB59BBF2-E95C-4933-8AF4-9C699F8DB8B3}" sibTransId="{F5141281-C2B0-45E8-A4A4-F4707181DE94}"/>
    <dgm:cxn modelId="{264403E8-0AEC-4401-BC7E-C0E1F59972D9}" srcId="{BA263BA9-A262-42E3-AB77-025B1F135F03}" destId="{447123F6-0049-4ACA-A007-26A96717ECC5}" srcOrd="1" destOrd="0" parTransId="{0D2BE51C-35BA-492C-A4BB-C9F7A6FA4854}" sibTransId="{2C84D5F3-1D1B-4B5A-9B73-F8FFD6B083D0}"/>
    <dgm:cxn modelId="{3CC885F1-4A94-438A-A74A-BD64EDB1BCE8}" srcId="{8397F8CD-7D97-4657-BE8E-1A4087041BFC}" destId="{4F4E2DD7-BC3C-43F6-BC3E-34741E8467B5}" srcOrd="0" destOrd="0" parTransId="{8D15A8A0-92D8-4A11-99F9-B87A394E637F}" sibTransId="{7C2C469A-7BE1-4F11-A5C7-AD9007A5455C}"/>
    <dgm:cxn modelId="{3FDF0FF2-449C-4DC1-BE0B-FADFFC701389}" srcId="{BA263BA9-A262-42E3-AB77-025B1F135F03}" destId="{F85BF9F6-83AB-46E2-AD81-6E24D0C545F8}" srcOrd="0" destOrd="0" parTransId="{9ED8ACD2-F5A3-4DA1-A419-4ED65F76FF71}" sibTransId="{6A17023C-0296-4C83-84BA-32A6152A5233}"/>
    <dgm:cxn modelId="{DD1C6CF3-B469-4112-8237-3B88CDD49DFF}" type="presOf" srcId="{F85BF9F6-83AB-46E2-AD81-6E24D0C545F8}" destId="{FE5E6363-425D-4872-9D89-EDF5A437B0B4}" srcOrd="0" destOrd="1" presId="urn:microsoft.com/office/officeart/2005/8/layout/list1"/>
    <dgm:cxn modelId="{E906ABF9-0170-47C4-B8E4-E79BEA4C9FC5}" type="presOf" srcId="{2E79728B-96CC-4139-8859-26F0666348B8}" destId="{8EEAF3ED-2142-4C70-A98C-2B9D9F19CEEA}" srcOrd="0" destOrd="0" presId="urn:microsoft.com/office/officeart/2005/8/layout/list1"/>
    <dgm:cxn modelId="{909FE7FA-1F02-4465-9F82-BD9D0BDA56C3}" srcId="{BA263BA9-A262-42E3-AB77-025B1F135F03}" destId="{29AC0A41-4373-4B49-BCF9-B271E8FEF05E}" srcOrd="2" destOrd="0" parTransId="{33AE794D-348E-4155-908D-833EC256309A}" sibTransId="{2E690C20-6E46-418B-B245-F09D7B5B11AB}"/>
    <dgm:cxn modelId="{971C1811-007C-4AAE-AB5A-CB09C55A26F7}" type="presParOf" srcId="{24C60F6B-5818-492F-AE44-BC3C1075850B}" destId="{A432EA3F-777B-4F63-9EE9-58DDDCA375F3}" srcOrd="0" destOrd="0" presId="urn:microsoft.com/office/officeart/2005/8/layout/list1"/>
    <dgm:cxn modelId="{86BEE1B2-843F-4D59-AD49-27C4619B5F3C}" type="presParOf" srcId="{A432EA3F-777B-4F63-9EE9-58DDDCA375F3}" destId="{DEB0569B-5C8B-4372-9E10-3929ABB49465}" srcOrd="0" destOrd="0" presId="urn:microsoft.com/office/officeart/2005/8/layout/list1"/>
    <dgm:cxn modelId="{50BFC01A-BFF9-43FB-ACDF-90E4308AA920}" type="presParOf" srcId="{A432EA3F-777B-4F63-9EE9-58DDDCA375F3}" destId="{4013EBDE-FCF2-4AAD-A174-06FF0CC009D5}" srcOrd="1" destOrd="0" presId="urn:microsoft.com/office/officeart/2005/8/layout/list1"/>
    <dgm:cxn modelId="{0DFF46BE-93F1-464B-8454-167A502169C7}" type="presParOf" srcId="{24C60F6B-5818-492F-AE44-BC3C1075850B}" destId="{6421AEBF-1492-4059-A409-110943F9E2A8}" srcOrd="1" destOrd="0" presId="urn:microsoft.com/office/officeart/2005/8/layout/list1"/>
    <dgm:cxn modelId="{D0D04CED-DD5A-4F49-94F7-FB42A28EDA62}" type="presParOf" srcId="{24C60F6B-5818-492F-AE44-BC3C1075850B}" destId="{2ED53CE6-9DBE-45D9-A520-8CF52A462DCC}" srcOrd="2" destOrd="0" presId="urn:microsoft.com/office/officeart/2005/8/layout/list1"/>
    <dgm:cxn modelId="{E69BC80E-9706-44B1-B5AA-7F47BB444030}" type="presParOf" srcId="{24C60F6B-5818-492F-AE44-BC3C1075850B}" destId="{36D5AD46-B735-486A-A734-03E4DF4D93F9}" srcOrd="3" destOrd="0" presId="urn:microsoft.com/office/officeart/2005/8/layout/list1"/>
    <dgm:cxn modelId="{1EE5CDCA-18E8-4718-9557-DAA2F3C5B16B}" type="presParOf" srcId="{24C60F6B-5818-492F-AE44-BC3C1075850B}" destId="{63B05F4B-9BAD-4FA0-8ACD-C13D71188189}" srcOrd="4" destOrd="0" presId="urn:microsoft.com/office/officeart/2005/8/layout/list1"/>
    <dgm:cxn modelId="{7EC59FED-EF20-4D49-A34D-DD37FC6128DB}" type="presParOf" srcId="{63B05F4B-9BAD-4FA0-8ACD-C13D71188189}" destId="{8EEAF3ED-2142-4C70-A98C-2B9D9F19CEEA}" srcOrd="0" destOrd="0" presId="urn:microsoft.com/office/officeart/2005/8/layout/list1"/>
    <dgm:cxn modelId="{EDADB2E2-7322-4E77-8E61-59D2CD0D45C1}" type="presParOf" srcId="{63B05F4B-9BAD-4FA0-8ACD-C13D71188189}" destId="{4A259FE1-4CC8-41D1-B582-ADF808B5D3EC}" srcOrd="1" destOrd="0" presId="urn:microsoft.com/office/officeart/2005/8/layout/list1"/>
    <dgm:cxn modelId="{F169E88C-5E7F-4AF1-8A76-AB13A9BC6BCC}" type="presParOf" srcId="{24C60F6B-5818-492F-AE44-BC3C1075850B}" destId="{7846A878-3C3D-4A29-8BBE-F68C13043192}" srcOrd="5" destOrd="0" presId="urn:microsoft.com/office/officeart/2005/8/layout/list1"/>
    <dgm:cxn modelId="{C599996E-DEFC-4548-84D2-1C0C978E8E15}" type="presParOf" srcId="{24C60F6B-5818-492F-AE44-BC3C1075850B}" destId="{FE5E6363-425D-4872-9D89-EDF5A437B0B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9242F4-C278-4D01-A2CB-E33209FBF7F6}">
      <dsp:nvSpPr>
        <dsp:cNvPr id="0" name=""/>
        <dsp:cNvSpPr/>
      </dsp:nvSpPr>
      <dsp:spPr>
        <a:xfrm>
          <a:off x="38" y="277028"/>
          <a:ext cx="3654937" cy="9983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>
              <a:hlinkClick xmlns:r="http://schemas.openxmlformats.org/officeDocument/2006/relationships" r:id="rId1"/>
            </a:rPr>
            <a:t>ハワイ</a:t>
          </a:r>
          <a:endParaRPr kumimoji="1" lang="ja-JP" altLang="en-US" sz="3200" kern="1200" dirty="0"/>
        </a:p>
      </dsp:txBody>
      <dsp:txXfrm>
        <a:off x="38" y="277028"/>
        <a:ext cx="3654937" cy="998360"/>
      </dsp:txXfrm>
    </dsp:sp>
    <dsp:sp modelId="{D37D999C-33C5-4755-BB0E-E499023A660F}">
      <dsp:nvSpPr>
        <dsp:cNvPr id="0" name=""/>
        <dsp:cNvSpPr/>
      </dsp:nvSpPr>
      <dsp:spPr>
        <a:xfrm>
          <a:off x="38" y="1275389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雄大な自然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ショップ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カルチャー体験</a:t>
          </a:r>
        </a:p>
      </dsp:txBody>
      <dsp:txXfrm>
        <a:off x="38" y="1275389"/>
        <a:ext cx="3654937" cy="2989305"/>
      </dsp:txXfrm>
    </dsp:sp>
    <dsp:sp modelId="{AC689BF6-5A98-47AD-A020-649F77C98915}">
      <dsp:nvSpPr>
        <dsp:cNvPr id="0" name=""/>
        <dsp:cNvSpPr/>
      </dsp:nvSpPr>
      <dsp:spPr>
        <a:xfrm>
          <a:off x="4166667" y="277028"/>
          <a:ext cx="3654937" cy="998360"/>
        </a:xfrm>
        <a:prstGeom prst="rect">
          <a:avLst/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5875" cap="rnd" cmpd="sng" algn="ctr">
          <a:solidFill>
            <a:schemeClr val="accent2">
              <a:hueOff val="-8754431"/>
              <a:satOff val="-7900"/>
              <a:lumOff val="-17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3200" kern="1200" dirty="0"/>
            <a:t>バリ島</a:t>
          </a:r>
        </a:p>
      </dsp:txBody>
      <dsp:txXfrm>
        <a:off x="4166667" y="277028"/>
        <a:ext cx="3654937" cy="998360"/>
      </dsp:txXfrm>
    </dsp:sp>
    <dsp:sp modelId="{C01F0CEB-B9DD-4768-8E1E-E41011DC4139}">
      <dsp:nvSpPr>
        <dsp:cNvPr id="0" name=""/>
        <dsp:cNvSpPr/>
      </dsp:nvSpPr>
      <dsp:spPr>
        <a:xfrm>
          <a:off x="4166667" y="1275389"/>
          <a:ext cx="3654937" cy="2989305"/>
        </a:xfrm>
        <a:prstGeom prst="rect">
          <a:avLst/>
        </a:prstGeom>
        <a:solidFill>
          <a:schemeClr val="accent2">
            <a:tint val="40000"/>
            <a:alpha val="90000"/>
            <a:hueOff val="-9833447"/>
            <a:satOff val="-5766"/>
            <a:lumOff val="-718"/>
            <a:alphaOff val="0"/>
          </a:schemeClr>
        </a:solidFill>
        <a:ln w="15875" cap="rnd" cmpd="sng" algn="ctr">
          <a:solidFill>
            <a:schemeClr val="accent2">
              <a:tint val="40000"/>
              <a:alpha val="90000"/>
              <a:hueOff val="-9833447"/>
              <a:satOff val="-5766"/>
              <a:lumOff val="-71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民族舞踊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工芸品</a:t>
          </a:r>
        </a:p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3300" kern="1200" dirty="0"/>
            <a:t>エステ</a:t>
          </a:r>
        </a:p>
      </dsp:txBody>
      <dsp:txXfrm>
        <a:off x="4166667" y="1275389"/>
        <a:ext cx="3654937" cy="2989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5B7DB6-31AD-4747-BE77-98CF1A767461}">
      <dsp:nvSpPr>
        <dsp:cNvPr id="0" name=""/>
        <dsp:cNvSpPr/>
      </dsp:nvSpPr>
      <dsp:spPr>
        <a:xfrm>
          <a:off x="-4086048" y="-627134"/>
          <a:ext cx="4869007" cy="4869007"/>
        </a:xfrm>
        <a:prstGeom prst="blockArc">
          <a:avLst>
            <a:gd name="adj1" fmla="val 18900000"/>
            <a:gd name="adj2" fmla="val 2700000"/>
            <a:gd name="adj3" fmla="val 444"/>
          </a:avLst>
        </a:prstGeom>
        <a:noFill/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08BC6-AA11-4197-9ACF-1EC4EF99B4CE}">
      <dsp:nvSpPr>
        <dsp:cNvPr id="0" name=""/>
        <dsp:cNvSpPr/>
      </dsp:nvSpPr>
      <dsp:spPr>
        <a:xfrm>
          <a:off x="503518" y="361473"/>
          <a:ext cx="7982790" cy="7229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寺院巡り：ウルワツ寺院　タナロット寺院</a:t>
          </a:r>
        </a:p>
      </dsp:txBody>
      <dsp:txXfrm>
        <a:off x="503518" y="361473"/>
        <a:ext cx="7982790" cy="722947"/>
      </dsp:txXfrm>
    </dsp:sp>
    <dsp:sp modelId="{35BC98B8-4901-461E-BD8D-1869AF5EBEB3}">
      <dsp:nvSpPr>
        <dsp:cNvPr id="0" name=""/>
        <dsp:cNvSpPr/>
      </dsp:nvSpPr>
      <dsp:spPr>
        <a:xfrm>
          <a:off x="51675" y="271105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C920F0-D298-458E-BC96-8F89BD35FF3D}">
      <dsp:nvSpPr>
        <dsp:cNvPr id="0" name=""/>
        <dsp:cNvSpPr/>
      </dsp:nvSpPr>
      <dsp:spPr>
        <a:xfrm>
          <a:off x="766309" y="1445895"/>
          <a:ext cx="7719999" cy="72294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ビーチ：クタビーチ　サメールビーチ</a:t>
          </a:r>
        </a:p>
      </dsp:txBody>
      <dsp:txXfrm>
        <a:off x="766309" y="1445895"/>
        <a:ext cx="7719999" cy="722947"/>
      </dsp:txXfrm>
    </dsp:sp>
    <dsp:sp modelId="{CD54F466-1D6B-4F04-8AED-8F8E4A343929}">
      <dsp:nvSpPr>
        <dsp:cNvPr id="0" name=""/>
        <dsp:cNvSpPr/>
      </dsp:nvSpPr>
      <dsp:spPr>
        <a:xfrm>
          <a:off x="314467" y="1355526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442487-EAC1-49CE-ACD0-E1FB347F4E38}">
      <dsp:nvSpPr>
        <dsp:cNvPr id="0" name=""/>
        <dsp:cNvSpPr/>
      </dsp:nvSpPr>
      <dsp:spPr>
        <a:xfrm>
          <a:off x="503518" y="2530316"/>
          <a:ext cx="7982790" cy="72294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840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 dirty="0"/>
            <a:t>バリ舞踏：ケチャックダンス　バロンダンス　</a:t>
          </a:r>
        </a:p>
      </dsp:txBody>
      <dsp:txXfrm>
        <a:off x="503518" y="2530316"/>
        <a:ext cx="7982790" cy="722947"/>
      </dsp:txXfrm>
    </dsp:sp>
    <dsp:sp modelId="{7536B766-0A55-416C-8B72-3193C535248E}">
      <dsp:nvSpPr>
        <dsp:cNvPr id="0" name=""/>
        <dsp:cNvSpPr/>
      </dsp:nvSpPr>
      <dsp:spPr>
        <a:xfrm>
          <a:off x="51675" y="2439948"/>
          <a:ext cx="903684" cy="903684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D53CE6-9DBE-45D9-A520-8CF52A462DCC}">
      <dsp:nvSpPr>
        <dsp:cNvPr id="0" name=""/>
        <dsp:cNvSpPr/>
      </dsp:nvSpPr>
      <dsp:spPr>
        <a:xfrm>
          <a:off x="0" y="314549"/>
          <a:ext cx="7499350" cy="148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1656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売れ筋の商品を取りそろえている店舗をめぐるミニツアー</a:t>
          </a:r>
          <a:endParaRPr lang="ja-JP" sz="2000" kern="1200" dirty="0"/>
        </a:p>
      </dsp:txBody>
      <dsp:txXfrm>
        <a:off x="0" y="314549"/>
        <a:ext cx="7499350" cy="1480500"/>
      </dsp:txXfrm>
    </dsp:sp>
    <dsp:sp modelId="{4013EBDE-FCF2-4AAD-A174-06FF0CC009D5}">
      <dsp:nvSpPr>
        <dsp:cNvPr id="0" name=""/>
        <dsp:cNvSpPr/>
      </dsp:nvSpPr>
      <dsp:spPr>
        <a:xfrm>
          <a:off x="374967" y="19349"/>
          <a:ext cx="5249545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000" kern="1200"/>
            <a:t>売</a:t>
          </a:r>
          <a:r>
            <a:rPr kumimoji="1" lang="ja-JP" altLang="en-US" sz="2000" kern="1200"/>
            <a:t>れ</a:t>
          </a:r>
          <a:r>
            <a:rPr kumimoji="1" lang="ja-JP" sz="2000" kern="1200"/>
            <a:t>筋</a:t>
          </a:r>
          <a:r>
            <a:rPr kumimoji="1" lang="ja-JP" altLang="en-US" sz="2000" kern="1200" dirty="0"/>
            <a:t>ツアー</a:t>
          </a:r>
          <a:endParaRPr kumimoji="1" lang="ja-JP" sz="2000" kern="1200" dirty="0"/>
        </a:p>
      </dsp:txBody>
      <dsp:txXfrm>
        <a:off x="403788" y="48170"/>
        <a:ext cx="5191903" cy="532758"/>
      </dsp:txXfrm>
    </dsp:sp>
    <dsp:sp modelId="{FE5E6363-425D-4872-9D89-EDF5A437B0B4}">
      <dsp:nvSpPr>
        <dsp:cNvPr id="0" name=""/>
        <dsp:cNvSpPr/>
      </dsp:nvSpPr>
      <dsp:spPr>
        <a:xfrm>
          <a:off x="0" y="2198249"/>
          <a:ext cx="7499350" cy="2583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-8754431"/>
              <a:satOff val="-7900"/>
              <a:lumOff val="-176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1656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sz="2000" kern="1200" dirty="0"/>
            <a:t>定番のコースにもうひとつサービスをプラスした企画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ja-JP" altLang="en-US" sz="2000" kern="1200" dirty="0"/>
            <a:t>サンセットクルーズ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000" kern="1200" dirty="0"/>
            <a:t>シュノーケリング</a:t>
          </a:r>
          <a:endParaRPr lang="ja-JP" sz="2000" kern="1200" dirty="0"/>
        </a:p>
        <a:p>
          <a:pPr marL="457200" lvl="2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ja-JP" altLang="en-US" sz="2000" kern="1200" dirty="0"/>
            <a:t>ラグジュアリースパ</a:t>
          </a:r>
          <a:endParaRPr lang="ja-JP" sz="2000" kern="1200" dirty="0"/>
        </a:p>
      </dsp:txBody>
      <dsp:txXfrm>
        <a:off x="0" y="2198249"/>
        <a:ext cx="7499350" cy="2583000"/>
      </dsp:txXfrm>
    </dsp:sp>
    <dsp:sp modelId="{4A259FE1-4CC8-41D1-B582-ADF808B5D3EC}">
      <dsp:nvSpPr>
        <dsp:cNvPr id="0" name=""/>
        <dsp:cNvSpPr/>
      </dsp:nvSpPr>
      <dsp:spPr>
        <a:xfrm>
          <a:off x="374967" y="1903049"/>
          <a:ext cx="5249545" cy="590400"/>
        </a:xfrm>
        <a:prstGeom prst="roundRect">
          <a:avLst/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sz="2000" kern="1200" dirty="0"/>
            <a:t>定番プラスワン</a:t>
          </a:r>
          <a:endParaRPr lang="ja-JP" sz="2000" kern="1200" dirty="0"/>
        </a:p>
      </dsp:txBody>
      <dsp:txXfrm>
        <a:off x="403788" y="1931870"/>
        <a:ext cx="5191903" cy="5327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0BABF2-3387-4BEE-B3EC-724AA040C36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687521-5919-4754-B6BE-9CC5D27EE1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4450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27117-7F4C-4443-869D-28A04A5F5B0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9143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252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14871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1622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15786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452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35740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023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6175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0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249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302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214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315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42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767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023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4380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50A536A-1C48-4B66-95B5-F4821655B11F}" type="datetimeFigureOut">
              <a:rPr kumimoji="1" lang="ja-JP" altLang="en-US" smtClean="0"/>
              <a:t>2022/2/12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9403D7D-ECE6-4984-A74D-0C0E42C23C6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9234516" y="164069"/>
            <a:ext cx="2613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0" kern="120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Beach</a:t>
            </a:r>
            <a:r>
              <a:rPr kumimoji="1" lang="ja-JP" altLang="en-US" sz="2000" b="0" kern="120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　</a:t>
            </a:r>
            <a:r>
              <a:rPr kumimoji="1" lang="en-US" altLang="ja-JP" sz="2000" b="0" kern="1200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+mn-lt"/>
                <a:ea typeface="+mn-ea"/>
                <a:cs typeface="+mn-cs"/>
              </a:rPr>
              <a:t>resort</a:t>
            </a:r>
            <a:endParaRPr kumimoji="1" lang="ja-JP" altLang="en-US" sz="20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03871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0" r:id="rId12"/>
    <p:sldLayoutId id="2147483891" r:id="rId13"/>
    <p:sldLayoutId id="2147483892" r:id="rId14"/>
    <p:sldLayoutId id="2147483893" r:id="rId15"/>
    <p:sldLayoutId id="2147483894" r:id="rId16"/>
    <p:sldLayoutId id="21474838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kumimoji="1"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&#32207;&#21512;3&#12288;&#12496;&#12522;&#23798;&#24773;&#22577;.xlsx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44478" y="1226272"/>
            <a:ext cx="6686549" cy="1697086"/>
          </a:xfrm>
        </p:spPr>
        <p:txBody>
          <a:bodyPr/>
          <a:lstStyle/>
          <a:p>
            <a:r>
              <a:rPr lang="ja-JP" altLang="en-US" dirty="0"/>
              <a:t>ビーチリゾート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544478" y="2857101"/>
            <a:ext cx="6686549" cy="844712"/>
          </a:xfrm>
        </p:spPr>
        <p:txBody>
          <a:bodyPr/>
          <a:lstStyle/>
          <a:p>
            <a:r>
              <a:rPr lang="en-US" altLang="ja-JP" dirty="0"/>
              <a:t>PP</a:t>
            </a:r>
            <a:r>
              <a:rPr lang="ja-JP" altLang="en-US" dirty="0"/>
              <a:t>旅行社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00452" y="3566024"/>
            <a:ext cx="3088051" cy="23160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7642" y="2988000"/>
            <a:ext cx="3088800" cy="2050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77649176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0917" y="5538158"/>
            <a:ext cx="6554867" cy="1035170"/>
          </a:xfrm>
        </p:spPr>
        <p:txBody>
          <a:bodyPr>
            <a:normAutofit/>
          </a:bodyPr>
          <a:lstStyle/>
          <a:p>
            <a:r>
              <a:rPr lang="ja-JP" altLang="en-US" dirty="0"/>
              <a:t>新企画</a:t>
            </a: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</p:nvPr>
        </p:nvGraphicFramePr>
        <p:xfrm>
          <a:off x="2769319" y="464388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659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90100" y="746974"/>
            <a:ext cx="7269480" cy="854195"/>
          </a:xfrm>
        </p:spPr>
        <p:txBody>
          <a:bodyPr/>
          <a:lstStyle/>
          <a:p>
            <a:r>
              <a:rPr lang="ja-JP" altLang="en-US" dirty="0"/>
              <a:t>２大</a:t>
            </a:r>
            <a:r>
              <a:rPr kumimoji="1" lang="ja-JP" altLang="en-US" dirty="0"/>
              <a:t>人気ツアー</a:t>
            </a:r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698790"/>
              </p:ext>
            </p:extLst>
          </p:nvPr>
        </p:nvGraphicFramePr>
        <p:xfrm>
          <a:off x="2290100" y="1561107"/>
          <a:ext cx="7821643" cy="4541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7264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バリ島の旅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食べて、買って、きれいになる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423" y="1246031"/>
            <a:ext cx="3657600" cy="27432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49760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バリ</a:t>
            </a:r>
            <a:r>
              <a:rPr kumimoji="1" lang="ja-JP" altLang="en-US"/>
              <a:t>島　</a:t>
            </a:r>
            <a:r>
              <a:rPr lang="ja-JP" altLang="en-US"/>
              <a:t>観光</a:t>
            </a:r>
            <a:r>
              <a:rPr kumimoji="1" lang="ja-JP" altLang="en-US"/>
              <a:t>のポ</a:t>
            </a:r>
            <a:r>
              <a:rPr lang="ja-JP" altLang="en-US"/>
              <a:t>イン</a:t>
            </a:r>
            <a:r>
              <a:rPr kumimoji="1" lang="ja-JP" altLang="en-US"/>
              <a:t>ト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5" name="コンテンツ プレースホルダ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154665"/>
              </p:ext>
            </p:extLst>
          </p:nvPr>
        </p:nvGraphicFramePr>
        <p:xfrm>
          <a:off x="1672046" y="685800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180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バリ島　人気のお土産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255439" y="5060288"/>
            <a:ext cx="18325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350" dirty="0">
                <a:hlinkClick r:id="rId2" action="ppaction://hlinkfile"/>
              </a:rPr>
              <a:t>Excel</a:t>
            </a:r>
            <a:r>
              <a:rPr lang="ja-JP" altLang="en-US" sz="1350" dirty="0">
                <a:hlinkClick r:id="rId2" action="ppaction://hlinkfile"/>
              </a:rPr>
              <a:t>のバリ島情報へ</a:t>
            </a:r>
            <a:endParaRPr lang="ja-JP" altLang="en-US" sz="1350" dirty="0"/>
          </a:p>
        </p:txBody>
      </p:sp>
      <p:graphicFrame>
        <p:nvGraphicFramePr>
          <p:cNvPr id="7" name="グラフ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1560970"/>
              </p:ext>
            </p:extLst>
          </p:nvPr>
        </p:nvGraphicFramePr>
        <p:xfrm>
          <a:off x="1511961" y="527332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4929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/>
              <a:t>バリ島　人気の食べ物</a:t>
            </a:r>
            <a:endParaRPr kumimoji="1" lang="ja-JP" altLang="en-US" dirty="0"/>
          </a:p>
        </p:txBody>
      </p:sp>
      <p:graphicFrame>
        <p:nvGraphicFramePr>
          <p:cNvPr id="6" name="コンテンツ プレースホルダ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93164596"/>
              </p:ext>
            </p:extLst>
          </p:nvPr>
        </p:nvGraphicFramePr>
        <p:xfrm>
          <a:off x="6567488" y="1498600"/>
          <a:ext cx="5624512" cy="3600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699671"/>
              </p:ext>
            </p:extLst>
          </p:nvPr>
        </p:nvGraphicFramePr>
        <p:xfrm>
          <a:off x="1895172" y="603251"/>
          <a:ext cx="8640000" cy="39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09065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平均気温</a:t>
            </a:r>
            <a:r>
              <a:rPr lang="ja-JP" altLang="en-US" dirty="0"/>
              <a:t>（バリ島）</a:t>
            </a:r>
            <a:endParaRPr kumimoji="1" lang="ja-JP" altLang="en-US" dirty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6202497"/>
              </p:ext>
            </p:extLst>
          </p:nvPr>
        </p:nvGraphicFramePr>
        <p:xfrm>
          <a:off x="976184" y="864973"/>
          <a:ext cx="10021329" cy="388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6086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400" y="5503653"/>
            <a:ext cx="6554867" cy="1068238"/>
          </a:xfrm>
        </p:spPr>
        <p:txBody>
          <a:bodyPr>
            <a:normAutofit/>
          </a:bodyPr>
          <a:lstStyle/>
          <a:p>
            <a:r>
              <a:rPr lang="ja-JP" altLang="en-US" dirty="0"/>
              <a:t>バリ島おすすめポイント１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8951" y="1248508"/>
            <a:ext cx="8534400" cy="3615267"/>
          </a:xfrm>
        </p:spPr>
        <p:txBody>
          <a:bodyPr/>
          <a:lstStyle/>
          <a:p>
            <a:pPr lvl="0"/>
            <a:r>
              <a:rPr lang="ja-JP" altLang="en-US" dirty="0"/>
              <a:t>ウブド市場</a:t>
            </a:r>
          </a:p>
          <a:p>
            <a:pPr lvl="1"/>
            <a:r>
              <a:rPr lang="ja-JP" altLang="en-US" dirty="0"/>
              <a:t>雑貨や食べ物、衣類などの店があり、バリならではのお土産を買うことができます。値段は値切るとたいてい安くなります。</a:t>
            </a:r>
          </a:p>
          <a:p>
            <a:pPr lvl="0"/>
            <a:r>
              <a:rPr lang="ja-JP" altLang="en-US" dirty="0"/>
              <a:t>ジンバラン市場</a:t>
            </a:r>
          </a:p>
          <a:p>
            <a:pPr lvl="1"/>
            <a:r>
              <a:rPr lang="ja-JP" altLang="en-US" dirty="0"/>
              <a:t>地元の人たちも利用する市場で、ローカル市場には新鮮な野菜や果物のほかに衣類も売られています。 お店の人も陽気で市場全体に活気があります。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7973685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57400" y="5503653"/>
            <a:ext cx="6554867" cy="1068238"/>
          </a:xfrm>
        </p:spPr>
        <p:txBody>
          <a:bodyPr>
            <a:normAutofit/>
          </a:bodyPr>
          <a:lstStyle/>
          <a:p>
            <a:r>
              <a:rPr lang="ja-JP" altLang="en-US" dirty="0"/>
              <a:t>バリ島おすすめポイント</a:t>
            </a:r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8951" y="1248508"/>
            <a:ext cx="8534400" cy="3615267"/>
          </a:xfrm>
        </p:spPr>
        <p:txBody>
          <a:bodyPr/>
          <a:lstStyle/>
          <a:p>
            <a:pPr lvl="0"/>
            <a:r>
              <a:rPr lang="ja-JP" altLang="en-US" dirty="0"/>
              <a:t>キンタマーニ</a:t>
            </a:r>
          </a:p>
          <a:p>
            <a:pPr lvl="1"/>
            <a:r>
              <a:rPr lang="ja-JP" altLang="en-US" dirty="0"/>
              <a:t>バトゥール山と湖が織りなす景勝地です。キンタマーニ高原は標高が高く、バリの中でも涼しい風を感じながら食事を楽しめます。</a:t>
            </a:r>
          </a:p>
          <a:p>
            <a:pPr lvl="0"/>
            <a:r>
              <a:rPr lang="ja-JP" altLang="en-US" dirty="0"/>
              <a:t>ライステラス</a:t>
            </a:r>
          </a:p>
          <a:p>
            <a:pPr lvl="1"/>
            <a:r>
              <a:rPr lang="ja-JP" altLang="en-US" dirty="0"/>
              <a:t>山を切り開いて作られた棚田で、</a:t>
            </a:r>
            <a:r>
              <a:rPr lang="ja-JP" altLang="en-US"/>
              <a:t>ところどころに椰子の</a:t>
            </a:r>
            <a:r>
              <a:rPr lang="ja-JP" altLang="en-US" dirty="0"/>
              <a:t>木が</a:t>
            </a:r>
            <a:r>
              <a:rPr lang="ja-JP" altLang="en-US"/>
              <a:t>あり、独特の風景を生み出しています。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4241688"/>
      </p:ext>
    </p:extLst>
  </p:cSld>
  <p:clrMapOvr>
    <a:masterClrMapping/>
  </p:clrMapOvr>
</p:sld>
</file>

<file path=ppt/theme/theme1.xml><?xml version="1.0" encoding="utf-8"?>
<a:theme xmlns:a="http://schemas.openxmlformats.org/drawingml/2006/main" name="スライス">
  <a:themeElements>
    <a:clrScheme name="スライス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スライス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スライ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191</TotalTime>
  <Words>238</Words>
  <Application>Microsoft Office PowerPoint</Application>
  <PresentationFormat>ワイド画面</PresentationFormat>
  <Paragraphs>40</Paragraphs>
  <Slides>10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Calibri</vt:lpstr>
      <vt:lpstr>Century Gothic</vt:lpstr>
      <vt:lpstr>Wingdings 3</vt:lpstr>
      <vt:lpstr>スライス</vt:lpstr>
      <vt:lpstr>ビーチリゾート</vt:lpstr>
      <vt:lpstr>２大人気ツアー</vt:lpstr>
      <vt:lpstr>バリ島の旅</vt:lpstr>
      <vt:lpstr>バリ島　観光のポイント</vt:lpstr>
      <vt:lpstr>バリ島　人気のお土産</vt:lpstr>
      <vt:lpstr>バリ島　人気の食べ物</vt:lpstr>
      <vt:lpstr>平均気温（バリ島）</vt:lpstr>
      <vt:lpstr>バリ島おすすめポイント１</vt:lpstr>
      <vt:lpstr>バリ島おすすめポイント2</vt:lpstr>
      <vt:lpstr>新企画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アジアの旅</dc:title>
  <dc:creator>01 User</dc:creator>
  <cp:lastModifiedBy>01 User</cp:lastModifiedBy>
  <cp:revision>40</cp:revision>
  <dcterms:created xsi:type="dcterms:W3CDTF">2012-12-27T05:06:13Z</dcterms:created>
  <dcterms:modified xsi:type="dcterms:W3CDTF">2022-02-12T12:08:55Z</dcterms:modified>
</cp:coreProperties>
</file>