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ホノルル最高気温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2"/>
                <c:pt idx="0">
                  <c:v>27</c:v>
                </c:pt>
                <c:pt idx="1">
                  <c:v>27</c:v>
                </c:pt>
                <c:pt idx="2">
                  <c:v>28</c:v>
                </c:pt>
                <c:pt idx="3">
                  <c:v>28</c:v>
                </c:pt>
                <c:pt idx="4">
                  <c:v>29</c:v>
                </c:pt>
                <c:pt idx="5">
                  <c:v>30</c:v>
                </c:pt>
                <c:pt idx="6">
                  <c:v>31</c:v>
                </c:pt>
                <c:pt idx="7">
                  <c:v>32</c:v>
                </c:pt>
                <c:pt idx="8">
                  <c:v>31</c:v>
                </c:pt>
                <c:pt idx="9">
                  <c:v>31</c:v>
                </c:pt>
                <c:pt idx="10">
                  <c:v>29</c:v>
                </c:pt>
                <c:pt idx="11">
                  <c:v>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73C-43DB-B003-3F41CE62C54A}"/>
            </c:ext>
          </c:extLst>
        </c:ser>
        <c:ser>
          <c:idx val="1"/>
          <c:order val="1"/>
          <c:tx>
            <c:strRef>
              <c:f>Sheet1!$A$5</c:f>
              <c:strCache>
                <c:ptCount val="1"/>
                <c:pt idx="0">
                  <c:v>ホノルル最低気温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2"/>
                <c:pt idx="0">
                  <c:v>19</c:v>
                </c:pt>
                <c:pt idx="1">
                  <c:v>19</c:v>
                </c:pt>
                <c:pt idx="2">
                  <c:v>20</c:v>
                </c:pt>
                <c:pt idx="3">
                  <c:v>20</c:v>
                </c:pt>
                <c:pt idx="4">
                  <c:v>21</c:v>
                </c:pt>
                <c:pt idx="5">
                  <c:v>22</c:v>
                </c:pt>
                <c:pt idx="6">
                  <c:v>23</c:v>
                </c:pt>
                <c:pt idx="7">
                  <c:v>23</c:v>
                </c:pt>
                <c:pt idx="8">
                  <c:v>23</c:v>
                </c:pt>
                <c:pt idx="9">
                  <c:v>22</c:v>
                </c:pt>
                <c:pt idx="10">
                  <c:v>21</c:v>
                </c:pt>
                <c:pt idx="11">
                  <c:v>19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73C-43DB-B003-3F41CE62C54A}"/>
            </c:ext>
          </c:extLst>
        </c:ser>
        <c:ser>
          <c:idx val="2"/>
          <c:order val="2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73C-43DB-B003-3F41CE62C54A}"/>
            </c:ext>
          </c:extLst>
        </c:ser>
        <c:ser>
          <c:idx val="3"/>
          <c:order val="3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Sheet1!$B$3:$M$3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73C-43DB-B003-3F41CE62C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38481472"/>
        <c:axId val="438482256"/>
      </c:lineChart>
      <c:catAx>
        <c:axId val="438481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2256"/>
        <c:crosses val="autoZero"/>
        <c:auto val="1"/>
        <c:lblAlgn val="ctr"/>
        <c:lblOffset val="100"/>
        <c:noMultiLvlLbl val="0"/>
      </c:catAx>
      <c:valAx>
        <c:axId val="438482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38481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66C0DF-FF07-4268-85EF-EC232A9D9C1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C26BC459-841D-4868-B2BA-DCBE2FCE3731}">
      <dgm:prSet/>
      <dgm:spPr/>
      <dgm:t>
        <a:bodyPr/>
        <a:lstStyle/>
        <a:p>
          <a:pPr rtl="0"/>
          <a:r>
            <a:rPr kumimoji="1" lang="ja-JP" b="1" smtClean="0"/>
            <a:t>ダイヤモンドヘッド</a:t>
          </a:r>
          <a:r>
            <a:rPr kumimoji="1" lang="ja-JP" smtClean="0"/>
            <a:t> </a:t>
          </a:r>
          <a:endParaRPr lang="ja-JP"/>
        </a:p>
      </dgm:t>
    </dgm:pt>
    <dgm:pt modelId="{B44E1315-445D-47DA-B557-C22E06342907}" type="parTrans" cxnId="{9F2411FB-4E17-466F-98A0-E5A3FB9A3538}">
      <dgm:prSet/>
      <dgm:spPr/>
      <dgm:t>
        <a:bodyPr/>
        <a:lstStyle/>
        <a:p>
          <a:endParaRPr kumimoji="1" lang="ja-JP" altLang="en-US"/>
        </a:p>
      </dgm:t>
    </dgm:pt>
    <dgm:pt modelId="{B6531BB3-49FE-40A5-82F8-98C8E265FEBE}" type="sibTrans" cxnId="{9F2411FB-4E17-466F-98A0-E5A3FB9A3538}">
      <dgm:prSet/>
      <dgm:spPr/>
      <dgm:t>
        <a:bodyPr/>
        <a:lstStyle/>
        <a:p>
          <a:endParaRPr kumimoji="1" lang="ja-JP" altLang="en-US"/>
        </a:p>
      </dgm:t>
    </dgm:pt>
    <dgm:pt modelId="{670B61D1-2B07-486C-B24A-EA08D7609598}">
      <dgm:prSet/>
      <dgm:spPr/>
      <dgm:t>
        <a:bodyPr/>
        <a:lstStyle/>
        <a:p>
          <a:pPr rtl="0"/>
          <a:r>
            <a:rPr kumimoji="1" lang="ja-JP" smtClean="0"/>
            <a:t>トレッキングで山頂まで登ることができる</a:t>
          </a:r>
          <a:endParaRPr lang="ja-JP"/>
        </a:p>
      </dgm:t>
    </dgm:pt>
    <dgm:pt modelId="{0EE19ECF-ABFB-4346-8678-442BBFF6D6E5}" type="parTrans" cxnId="{D583F931-0293-4B15-B45E-B86470517840}">
      <dgm:prSet/>
      <dgm:spPr/>
      <dgm:t>
        <a:bodyPr/>
        <a:lstStyle/>
        <a:p>
          <a:endParaRPr kumimoji="1" lang="ja-JP" altLang="en-US"/>
        </a:p>
      </dgm:t>
    </dgm:pt>
    <dgm:pt modelId="{8EA6805D-3EC1-4009-BC09-DAC7919ED365}" type="sibTrans" cxnId="{D583F931-0293-4B15-B45E-B86470517840}">
      <dgm:prSet/>
      <dgm:spPr/>
      <dgm:t>
        <a:bodyPr/>
        <a:lstStyle/>
        <a:p>
          <a:endParaRPr kumimoji="1" lang="ja-JP" altLang="en-US"/>
        </a:p>
      </dgm:t>
    </dgm:pt>
    <dgm:pt modelId="{3AA12C71-F762-4CC5-82D5-321C50750260}">
      <dgm:prSet/>
      <dgm:spPr/>
      <dgm:t>
        <a:bodyPr/>
        <a:lstStyle/>
        <a:p>
          <a:pPr rtl="0"/>
          <a:r>
            <a:rPr kumimoji="1" lang="ja-JP" b="1" smtClean="0"/>
            <a:t>ワイキキビーチ</a:t>
          </a:r>
          <a:endParaRPr lang="ja-JP"/>
        </a:p>
      </dgm:t>
    </dgm:pt>
    <dgm:pt modelId="{45FF2711-5656-42C2-9695-C8BF8FABF4E4}" type="parTrans" cxnId="{B89CF97D-A59B-4747-9497-87CFD6F14376}">
      <dgm:prSet/>
      <dgm:spPr/>
      <dgm:t>
        <a:bodyPr/>
        <a:lstStyle/>
        <a:p>
          <a:endParaRPr kumimoji="1" lang="ja-JP" altLang="en-US"/>
        </a:p>
      </dgm:t>
    </dgm:pt>
    <dgm:pt modelId="{333675B5-F1BA-4783-87B2-B3B48E5A86D3}" type="sibTrans" cxnId="{B89CF97D-A59B-4747-9497-87CFD6F14376}">
      <dgm:prSet/>
      <dgm:spPr/>
      <dgm:t>
        <a:bodyPr/>
        <a:lstStyle/>
        <a:p>
          <a:endParaRPr kumimoji="1" lang="ja-JP" altLang="en-US"/>
        </a:p>
      </dgm:t>
    </dgm:pt>
    <dgm:pt modelId="{5B42CB44-A18E-4FEE-9AED-6B160FB0A708}">
      <dgm:prSet/>
      <dgm:spPr/>
      <dgm:t>
        <a:bodyPr/>
        <a:lstStyle/>
        <a:p>
          <a:pPr rtl="0"/>
          <a:r>
            <a:rPr kumimoji="1" lang="ja-JP" smtClean="0"/>
            <a:t>ホテルが立ち並ぶストリート前に広がるビーチ</a:t>
          </a:r>
          <a:br>
            <a:rPr kumimoji="1" lang="ja-JP" smtClean="0"/>
          </a:br>
          <a:r>
            <a:rPr kumimoji="1" lang="ja-JP" smtClean="0"/>
            <a:t>サンセットが美しい</a:t>
          </a:r>
          <a:endParaRPr lang="ja-JP"/>
        </a:p>
      </dgm:t>
    </dgm:pt>
    <dgm:pt modelId="{D8D6B56D-BFEF-49DF-9AF2-66F07B7A66CD}" type="parTrans" cxnId="{464CF0BF-4E70-40A6-AA5F-B97960365B77}">
      <dgm:prSet/>
      <dgm:spPr/>
      <dgm:t>
        <a:bodyPr/>
        <a:lstStyle/>
        <a:p>
          <a:endParaRPr kumimoji="1" lang="ja-JP" altLang="en-US"/>
        </a:p>
      </dgm:t>
    </dgm:pt>
    <dgm:pt modelId="{44BB8CC5-664A-4301-9B42-340EB4B5B87A}" type="sibTrans" cxnId="{464CF0BF-4E70-40A6-AA5F-B97960365B77}">
      <dgm:prSet/>
      <dgm:spPr/>
      <dgm:t>
        <a:bodyPr/>
        <a:lstStyle/>
        <a:p>
          <a:endParaRPr kumimoji="1" lang="ja-JP" altLang="en-US"/>
        </a:p>
      </dgm:t>
    </dgm:pt>
    <dgm:pt modelId="{1842F362-7D1B-4C3E-880B-08B79FD178B1}" type="pres">
      <dgm:prSet presAssocID="{0266C0DF-FF07-4268-85EF-EC232A9D9C14}" presName="linear" presStyleCnt="0">
        <dgm:presLayoutVars>
          <dgm:dir/>
          <dgm:animLvl val="lvl"/>
          <dgm:resizeHandles val="exact"/>
        </dgm:presLayoutVars>
      </dgm:prSet>
      <dgm:spPr/>
    </dgm:pt>
    <dgm:pt modelId="{84F20306-6A6F-4512-B82C-F6E4AFB13D5C}" type="pres">
      <dgm:prSet presAssocID="{C26BC459-841D-4868-B2BA-DCBE2FCE3731}" presName="parentLin" presStyleCnt="0"/>
      <dgm:spPr/>
    </dgm:pt>
    <dgm:pt modelId="{4A96473C-88F3-4849-B364-FD94987FCD21}" type="pres">
      <dgm:prSet presAssocID="{C26BC459-841D-4868-B2BA-DCBE2FCE3731}" presName="parentLeftMargin" presStyleLbl="node1" presStyleIdx="0" presStyleCnt="2"/>
      <dgm:spPr/>
    </dgm:pt>
    <dgm:pt modelId="{8D83324B-CA45-412C-BA7F-53008070EC58}" type="pres">
      <dgm:prSet presAssocID="{C26BC459-841D-4868-B2BA-DCBE2FCE373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ACE6B48A-A7CF-4B62-823C-6684A951EE57}" type="pres">
      <dgm:prSet presAssocID="{C26BC459-841D-4868-B2BA-DCBE2FCE3731}" presName="negativeSpace" presStyleCnt="0"/>
      <dgm:spPr/>
    </dgm:pt>
    <dgm:pt modelId="{671E0661-3F28-41C6-88F9-4A275668FB6F}" type="pres">
      <dgm:prSet presAssocID="{C26BC459-841D-4868-B2BA-DCBE2FCE3731}" presName="childText" presStyleLbl="conFgAcc1" presStyleIdx="0" presStyleCnt="2">
        <dgm:presLayoutVars>
          <dgm:bulletEnabled val="1"/>
        </dgm:presLayoutVars>
      </dgm:prSet>
      <dgm:spPr/>
    </dgm:pt>
    <dgm:pt modelId="{82FF255B-2E46-4670-AFBD-096368FB9625}" type="pres">
      <dgm:prSet presAssocID="{B6531BB3-49FE-40A5-82F8-98C8E265FEBE}" presName="spaceBetweenRectangles" presStyleCnt="0"/>
      <dgm:spPr/>
    </dgm:pt>
    <dgm:pt modelId="{FD0C271F-7E48-4F7D-9D0F-C0350E77A00D}" type="pres">
      <dgm:prSet presAssocID="{3AA12C71-F762-4CC5-82D5-321C50750260}" presName="parentLin" presStyleCnt="0"/>
      <dgm:spPr/>
    </dgm:pt>
    <dgm:pt modelId="{F2573730-FDCC-4417-A81A-7559552A1FF6}" type="pres">
      <dgm:prSet presAssocID="{3AA12C71-F762-4CC5-82D5-321C50750260}" presName="parentLeftMargin" presStyleLbl="node1" presStyleIdx="0" presStyleCnt="2"/>
      <dgm:spPr/>
    </dgm:pt>
    <dgm:pt modelId="{6DE11D23-A5FF-404A-AFE2-2B1601D83100}" type="pres">
      <dgm:prSet presAssocID="{3AA12C71-F762-4CC5-82D5-321C5075026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0007E9B-1AF4-495E-ACDA-18A0328A29C7}" type="pres">
      <dgm:prSet presAssocID="{3AA12C71-F762-4CC5-82D5-321C50750260}" presName="negativeSpace" presStyleCnt="0"/>
      <dgm:spPr/>
    </dgm:pt>
    <dgm:pt modelId="{E1785CC0-4CA7-4BDD-A93F-97E97DB500FD}" type="pres">
      <dgm:prSet presAssocID="{3AA12C71-F762-4CC5-82D5-321C50750260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5C803C2-F37E-47A1-8033-687AB97D76AF}" type="presOf" srcId="{C26BC459-841D-4868-B2BA-DCBE2FCE3731}" destId="{8D83324B-CA45-412C-BA7F-53008070EC58}" srcOrd="1" destOrd="0" presId="urn:microsoft.com/office/officeart/2005/8/layout/list1"/>
    <dgm:cxn modelId="{BA3E789F-99DF-4272-99F7-696B94B21B3F}" type="presOf" srcId="{3AA12C71-F762-4CC5-82D5-321C50750260}" destId="{6DE11D23-A5FF-404A-AFE2-2B1601D83100}" srcOrd="1" destOrd="0" presId="urn:microsoft.com/office/officeart/2005/8/layout/list1"/>
    <dgm:cxn modelId="{464CF0BF-4E70-40A6-AA5F-B97960365B77}" srcId="{3AA12C71-F762-4CC5-82D5-321C50750260}" destId="{5B42CB44-A18E-4FEE-9AED-6B160FB0A708}" srcOrd="0" destOrd="0" parTransId="{D8D6B56D-BFEF-49DF-9AF2-66F07B7A66CD}" sibTransId="{44BB8CC5-664A-4301-9B42-340EB4B5B87A}"/>
    <dgm:cxn modelId="{D583F931-0293-4B15-B45E-B86470517840}" srcId="{C26BC459-841D-4868-B2BA-DCBE2FCE3731}" destId="{670B61D1-2B07-486C-B24A-EA08D7609598}" srcOrd="0" destOrd="0" parTransId="{0EE19ECF-ABFB-4346-8678-442BBFF6D6E5}" sibTransId="{8EA6805D-3EC1-4009-BC09-DAC7919ED365}"/>
    <dgm:cxn modelId="{F341299C-7CE4-48F3-BA48-08F0530A186C}" type="presOf" srcId="{5B42CB44-A18E-4FEE-9AED-6B160FB0A708}" destId="{E1785CC0-4CA7-4BDD-A93F-97E97DB500FD}" srcOrd="0" destOrd="0" presId="urn:microsoft.com/office/officeart/2005/8/layout/list1"/>
    <dgm:cxn modelId="{B89CF97D-A59B-4747-9497-87CFD6F14376}" srcId="{0266C0DF-FF07-4268-85EF-EC232A9D9C14}" destId="{3AA12C71-F762-4CC5-82D5-321C50750260}" srcOrd="1" destOrd="0" parTransId="{45FF2711-5656-42C2-9695-C8BF8FABF4E4}" sibTransId="{333675B5-F1BA-4783-87B2-B3B48E5A86D3}"/>
    <dgm:cxn modelId="{8EDD85AC-5076-499E-88BC-949EAB12F77D}" type="presOf" srcId="{C26BC459-841D-4868-B2BA-DCBE2FCE3731}" destId="{4A96473C-88F3-4849-B364-FD94987FCD21}" srcOrd="0" destOrd="0" presId="urn:microsoft.com/office/officeart/2005/8/layout/list1"/>
    <dgm:cxn modelId="{DAF00888-1E7E-4C50-A117-F2C699ABF0A7}" type="presOf" srcId="{670B61D1-2B07-486C-B24A-EA08D7609598}" destId="{671E0661-3F28-41C6-88F9-4A275668FB6F}" srcOrd="0" destOrd="0" presId="urn:microsoft.com/office/officeart/2005/8/layout/list1"/>
    <dgm:cxn modelId="{FA120260-07C0-4649-9CDA-D126B55FCB17}" type="presOf" srcId="{3AA12C71-F762-4CC5-82D5-321C50750260}" destId="{F2573730-FDCC-4417-A81A-7559552A1FF6}" srcOrd="0" destOrd="0" presId="urn:microsoft.com/office/officeart/2005/8/layout/list1"/>
    <dgm:cxn modelId="{9F2411FB-4E17-466F-98A0-E5A3FB9A3538}" srcId="{0266C0DF-FF07-4268-85EF-EC232A9D9C14}" destId="{C26BC459-841D-4868-B2BA-DCBE2FCE3731}" srcOrd="0" destOrd="0" parTransId="{B44E1315-445D-47DA-B557-C22E06342907}" sibTransId="{B6531BB3-49FE-40A5-82F8-98C8E265FEBE}"/>
    <dgm:cxn modelId="{7D5A95DF-DE0C-4988-92C4-548C1EBDF049}" type="presOf" srcId="{0266C0DF-FF07-4268-85EF-EC232A9D9C14}" destId="{1842F362-7D1B-4C3E-880B-08B79FD178B1}" srcOrd="0" destOrd="0" presId="urn:microsoft.com/office/officeart/2005/8/layout/list1"/>
    <dgm:cxn modelId="{35FA347A-4F66-481F-9F85-125B30ED93D1}" type="presParOf" srcId="{1842F362-7D1B-4C3E-880B-08B79FD178B1}" destId="{84F20306-6A6F-4512-B82C-F6E4AFB13D5C}" srcOrd="0" destOrd="0" presId="urn:microsoft.com/office/officeart/2005/8/layout/list1"/>
    <dgm:cxn modelId="{4D5ABC9E-2A29-4B9A-9B76-8623404C3014}" type="presParOf" srcId="{84F20306-6A6F-4512-B82C-F6E4AFB13D5C}" destId="{4A96473C-88F3-4849-B364-FD94987FCD21}" srcOrd="0" destOrd="0" presId="urn:microsoft.com/office/officeart/2005/8/layout/list1"/>
    <dgm:cxn modelId="{6EEA91D0-FDA0-4E75-AA73-F02074B157DE}" type="presParOf" srcId="{84F20306-6A6F-4512-B82C-F6E4AFB13D5C}" destId="{8D83324B-CA45-412C-BA7F-53008070EC58}" srcOrd="1" destOrd="0" presId="urn:microsoft.com/office/officeart/2005/8/layout/list1"/>
    <dgm:cxn modelId="{FD75D22F-70F1-4D91-9267-F3B10FB6A2FB}" type="presParOf" srcId="{1842F362-7D1B-4C3E-880B-08B79FD178B1}" destId="{ACE6B48A-A7CF-4B62-823C-6684A951EE57}" srcOrd="1" destOrd="0" presId="urn:microsoft.com/office/officeart/2005/8/layout/list1"/>
    <dgm:cxn modelId="{FBE766B1-E0CE-4F9A-BDF9-A3756968C5A7}" type="presParOf" srcId="{1842F362-7D1B-4C3E-880B-08B79FD178B1}" destId="{671E0661-3F28-41C6-88F9-4A275668FB6F}" srcOrd="2" destOrd="0" presId="urn:microsoft.com/office/officeart/2005/8/layout/list1"/>
    <dgm:cxn modelId="{3C4E8358-3ED2-4D8E-9B11-D015A0ADFE22}" type="presParOf" srcId="{1842F362-7D1B-4C3E-880B-08B79FD178B1}" destId="{82FF255B-2E46-4670-AFBD-096368FB9625}" srcOrd="3" destOrd="0" presId="urn:microsoft.com/office/officeart/2005/8/layout/list1"/>
    <dgm:cxn modelId="{498C6397-7A08-4CF9-BA03-0D308CC1BA31}" type="presParOf" srcId="{1842F362-7D1B-4C3E-880B-08B79FD178B1}" destId="{FD0C271F-7E48-4F7D-9D0F-C0350E77A00D}" srcOrd="4" destOrd="0" presId="urn:microsoft.com/office/officeart/2005/8/layout/list1"/>
    <dgm:cxn modelId="{E68B7896-FE86-4156-A59A-8AE7B342E32E}" type="presParOf" srcId="{FD0C271F-7E48-4F7D-9D0F-C0350E77A00D}" destId="{F2573730-FDCC-4417-A81A-7559552A1FF6}" srcOrd="0" destOrd="0" presId="urn:microsoft.com/office/officeart/2005/8/layout/list1"/>
    <dgm:cxn modelId="{62552316-26D0-4A4C-8785-8E83FE853CB4}" type="presParOf" srcId="{FD0C271F-7E48-4F7D-9D0F-C0350E77A00D}" destId="{6DE11D23-A5FF-404A-AFE2-2B1601D83100}" srcOrd="1" destOrd="0" presId="urn:microsoft.com/office/officeart/2005/8/layout/list1"/>
    <dgm:cxn modelId="{4CAFEBE7-73F2-46E0-90B9-626D1AFE8661}" type="presParOf" srcId="{1842F362-7D1B-4C3E-880B-08B79FD178B1}" destId="{00007E9B-1AF4-495E-ACDA-18A0328A29C7}" srcOrd="5" destOrd="0" presId="urn:microsoft.com/office/officeart/2005/8/layout/list1"/>
    <dgm:cxn modelId="{888F7737-B601-43CA-BDCA-1C5A681DC375}" type="presParOf" srcId="{1842F362-7D1B-4C3E-880B-08B79FD178B1}" destId="{E1785CC0-4CA7-4BDD-A93F-97E97DB500F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3AA686A-6A06-41EB-9869-F46D16319A9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448C2E14-CD64-45D3-94B9-49F3E4008E4C}">
      <dgm:prSet/>
      <dgm:spPr/>
      <dgm:t>
        <a:bodyPr/>
        <a:lstStyle/>
        <a:p>
          <a:pPr rtl="0"/>
          <a:r>
            <a:rPr kumimoji="1" lang="ja-JP" b="1" smtClean="0"/>
            <a:t>キラウエア火山</a:t>
          </a:r>
          <a:endParaRPr lang="ja-JP"/>
        </a:p>
      </dgm:t>
    </dgm:pt>
    <dgm:pt modelId="{7CE5DA51-FD0C-4ED0-9FC3-27F334B947CD}" type="parTrans" cxnId="{2D85749C-F803-4EC2-A010-ED0F29791B46}">
      <dgm:prSet/>
      <dgm:spPr/>
      <dgm:t>
        <a:bodyPr/>
        <a:lstStyle/>
        <a:p>
          <a:endParaRPr kumimoji="1" lang="ja-JP" altLang="en-US"/>
        </a:p>
      </dgm:t>
    </dgm:pt>
    <dgm:pt modelId="{4B6B11EF-96F3-4F49-8F3F-BAC0443669E7}" type="sibTrans" cxnId="{2D85749C-F803-4EC2-A010-ED0F29791B46}">
      <dgm:prSet/>
      <dgm:spPr/>
      <dgm:t>
        <a:bodyPr/>
        <a:lstStyle/>
        <a:p>
          <a:endParaRPr kumimoji="1" lang="ja-JP" altLang="en-US"/>
        </a:p>
      </dgm:t>
    </dgm:pt>
    <dgm:pt modelId="{AA15F782-13A7-464A-97C3-569018C5386C}">
      <dgm:prSet/>
      <dgm:spPr/>
      <dgm:t>
        <a:bodyPr/>
        <a:lstStyle/>
        <a:p>
          <a:pPr rtl="0"/>
          <a:r>
            <a:rPr kumimoji="1" lang="ja-JP" smtClean="0"/>
            <a:t>今もなお活動している活火山</a:t>
          </a:r>
          <a:br>
            <a:rPr kumimoji="1" lang="ja-JP" smtClean="0"/>
          </a:br>
          <a:r>
            <a:rPr kumimoji="1" lang="ja-JP" smtClean="0"/>
            <a:t>ヘリコプターツアーから景色を眺めることができる</a:t>
          </a:r>
          <a:endParaRPr lang="ja-JP"/>
        </a:p>
      </dgm:t>
    </dgm:pt>
    <dgm:pt modelId="{D9802461-FFF5-42EC-8E23-4FFFFFFABDFE}" type="parTrans" cxnId="{601CB730-8DF6-4415-89F0-E21B77A348B6}">
      <dgm:prSet/>
      <dgm:spPr/>
      <dgm:t>
        <a:bodyPr/>
        <a:lstStyle/>
        <a:p>
          <a:endParaRPr kumimoji="1" lang="ja-JP" altLang="en-US"/>
        </a:p>
      </dgm:t>
    </dgm:pt>
    <dgm:pt modelId="{C46715BA-DDFC-4D63-AD2C-B466ED5B791B}" type="sibTrans" cxnId="{601CB730-8DF6-4415-89F0-E21B77A348B6}">
      <dgm:prSet/>
      <dgm:spPr/>
      <dgm:t>
        <a:bodyPr/>
        <a:lstStyle/>
        <a:p>
          <a:endParaRPr kumimoji="1" lang="ja-JP" altLang="en-US"/>
        </a:p>
      </dgm:t>
    </dgm:pt>
    <dgm:pt modelId="{448F1C30-4CA6-48B6-AE7B-F978A4597038}">
      <dgm:prSet/>
      <dgm:spPr/>
      <dgm:t>
        <a:bodyPr/>
        <a:lstStyle/>
        <a:p>
          <a:pPr rtl="0"/>
          <a:r>
            <a:rPr kumimoji="1" lang="ja-JP" b="1" smtClean="0"/>
            <a:t>サンドバー</a:t>
          </a:r>
          <a:r>
            <a:rPr kumimoji="1" lang="ja-JP" smtClean="0"/>
            <a:t> </a:t>
          </a:r>
          <a:endParaRPr lang="ja-JP"/>
        </a:p>
      </dgm:t>
    </dgm:pt>
    <dgm:pt modelId="{8E297B17-23C2-4911-8DF7-8ECFD8CB60B5}" type="parTrans" cxnId="{BD1E677E-13AA-4193-AE14-484502D57F62}">
      <dgm:prSet/>
      <dgm:spPr/>
      <dgm:t>
        <a:bodyPr/>
        <a:lstStyle/>
        <a:p>
          <a:endParaRPr kumimoji="1" lang="ja-JP" altLang="en-US"/>
        </a:p>
      </dgm:t>
    </dgm:pt>
    <dgm:pt modelId="{297597BC-C8AA-4330-B732-268D21CC5D36}" type="sibTrans" cxnId="{BD1E677E-13AA-4193-AE14-484502D57F62}">
      <dgm:prSet/>
      <dgm:spPr/>
      <dgm:t>
        <a:bodyPr/>
        <a:lstStyle/>
        <a:p>
          <a:endParaRPr kumimoji="1" lang="ja-JP" altLang="en-US"/>
        </a:p>
      </dgm:t>
    </dgm:pt>
    <dgm:pt modelId="{9444576D-D7AD-4A0C-A0C4-402D4635D065}">
      <dgm:prSet/>
      <dgm:spPr/>
      <dgm:t>
        <a:bodyPr/>
        <a:lstStyle/>
        <a:p>
          <a:pPr rtl="0"/>
          <a:r>
            <a:rPr kumimoji="1" lang="ja-JP" smtClean="0"/>
            <a:t>別名「天国の海」といわれる綺麗な観光スポット</a:t>
          </a:r>
          <a:br>
            <a:rPr kumimoji="1" lang="ja-JP" smtClean="0"/>
          </a:br>
          <a:r>
            <a:rPr kumimoji="1" lang="ja-JP" smtClean="0"/>
            <a:t>ウミガメに出会える</a:t>
          </a:r>
          <a:endParaRPr lang="ja-JP"/>
        </a:p>
      </dgm:t>
    </dgm:pt>
    <dgm:pt modelId="{BF749815-BA02-4077-9F93-D8595A6F91E0}" type="parTrans" cxnId="{2D5CEEBC-30AE-4625-B77F-5B6ED36F7C58}">
      <dgm:prSet/>
      <dgm:spPr/>
      <dgm:t>
        <a:bodyPr/>
        <a:lstStyle/>
        <a:p>
          <a:endParaRPr kumimoji="1" lang="ja-JP" altLang="en-US"/>
        </a:p>
      </dgm:t>
    </dgm:pt>
    <dgm:pt modelId="{05F34192-8D6A-4009-9EF6-C1AC87C07A97}" type="sibTrans" cxnId="{2D5CEEBC-30AE-4625-B77F-5B6ED36F7C58}">
      <dgm:prSet/>
      <dgm:spPr/>
      <dgm:t>
        <a:bodyPr/>
        <a:lstStyle/>
        <a:p>
          <a:endParaRPr kumimoji="1" lang="ja-JP" altLang="en-US"/>
        </a:p>
      </dgm:t>
    </dgm:pt>
    <dgm:pt modelId="{62CC48F5-15B0-469A-BC85-82905B14ADDD}" type="pres">
      <dgm:prSet presAssocID="{E3AA686A-6A06-41EB-9869-F46D16319A95}" presName="linear" presStyleCnt="0">
        <dgm:presLayoutVars>
          <dgm:dir/>
          <dgm:animLvl val="lvl"/>
          <dgm:resizeHandles val="exact"/>
        </dgm:presLayoutVars>
      </dgm:prSet>
      <dgm:spPr/>
    </dgm:pt>
    <dgm:pt modelId="{E3DB1076-D241-449A-8021-962D66F86D86}" type="pres">
      <dgm:prSet presAssocID="{448C2E14-CD64-45D3-94B9-49F3E4008E4C}" presName="parentLin" presStyleCnt="0"/>
      <dgm:spPr/>
    </dgm:pt>
    <dgm:pt modelId="{46614280-1FA8-4645-A316-E1D137B03784}" type="pres">
      <dgm:prSet presAssocID="{448C2E14-CD64-45D3-94B9-49F3E4008E4C}" presName="parentLeftMargin" presStyleLbl="node1" presStyleIdx="0" presStyleCnt="2"/>
      <dgm:spPr/>
    </dgm:pt>
    <dgm:pt modelId="{C7A2B0DA-78F0-45FB-A56B-DEE569E89AAC}" type="pres">
      <dgm:prSet presAssocID="{448C2E14-CD64-45D3-94B9-49F3E4008E4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24329BD-80A0-42AD-B2D2-921900C6405F}" type="pres">
      <dgm:prSet presAssocID="{448C2E14-CD64-45D3-94B9-49F3E4008E4C}" presName="negativeSpace" presStyleCnt="0"/>
      <dgm:spPr/>
    </dgm:pt>
    <dgm:pt modelId="{F75F8F96-F57E-4C3D-AAF0-3365ADE73FD8}" type="pres">
      <dgm:prSet presAssocID="{448C2E14-CD64-45D3-94B9-49F3E4008E4C}" presName="childText" presStyleLbl="conFgAcc1" presStyleIdx="0" presStyleCnt="2">
        <dgm:presLayoutVars>
          <dgm:bulletEnabled val="1"/>
        </dgm:presLayoutVars>
      </dgm:prSet>
      <dgm:spPr/>
    </dgm:pt>
    <dgm:pt modelId="{27B9DE9E-7CFF-4D74-B337-9ED0CCDD3DA7}" type="pres">
      <dgm:prSet presAssocID="{4B6B11EF-96F3-4F49-8F3F-BAC0443669E7}" presName="spaceBetweenRectangles" presStyleCnt="0"/>
      <dgm:spPr/>
    </dgm:pt>
    <dgm:pt modelId="{403CDCBB-D9A6-4165-A70A-9E453E7A3452}" type="pres">
      <dgm:prSet presAssocID="{448F1C30-4CA6-48B6-AE7B-F978A4597038}" presName="parentLin" presStyleCnt="0"/>
      <dgm:spPr/>
    </dgm:pt>
    <dgm:pt modelId="{3B79BC52-2C66-45E3-A045-1621243E52C6}" type="pres">
      <dgm:prSet presAssocID="{448F1C30-4CA6-48B6-AE7B-F978A4597038}" presName="parentLeftMargin" presStyleLbl="node1" presStyleIdx="0" presStyleCnt="2"/>
      <dgm:spPr/>
    </dgm:pt>
    <dgm:pt modelId="{18AC3B0E-3A3C-4725-8E98-3D16D4E8BDFD}" type="pres">
      <dgm:prSet presAssocID="{448F1C30-4CA6-48B6-AE7B-F978A459703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31E14534-6B20-45CB-A066-8A27260AEBB7}" type="pres">
      <dgm:prSet presAssocID="{448F1C30-4CA6-48B6-AE7B-F978A4597038}" presName="negativeSpace" presStyleCnt="0"/>
      <dgm:spPr/>
    </dgm:pt>
    <dgm:pt modelId="{7F83C86D-373B-4AC4-9863-38DB9B18A4DE}" type="pres">
      <dgm:prSet presAssocID="{448F1C30-4CA6-48B6-AE7B-F978A459703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5FD9649-4B71-45E4-A753-EA5D24956775}" type="presOf" srcId="{AA15F782-13A7-464A-97C3-569018C5386C}" destId="{F75F8F96-F57E-4C3D-AAF0-3365ADE73FD8}" srcOrd="0" destOrd="0" presId="urn:microsoft.com/office/officeart/2005/8/layout/list1"/>
    <dgm:cxn modelId="{601CB730-8DF6-4415-89F0-E21B77A348B6}" srcId="{448C2E14-CD64-45D3-94B9-49F3E4008E4C}" destId="{AA15F782-13A7-464A-97C3-569018C5386C}" srcOrd="0" destOrd="0" parTransId="{D9802461-FFF5-42EC-8E23-4FFFFFFABDFE}" sibTransId="{C46715BA-DDFC-4D63-AD2C-B466ED5B791B}"/>
    <dgm:cxn modelId="{1B09712D-B299-4595-BF04-90BD976354D2}" type="presOf" srcId="{448F1C30-4CA6-48B6-AE7B-F978A4597038}" destId="{3B79BC52-2C66-45E3-A045-1621243E52C6}" srcOrd="0" destOrd="0" presId="urn:microsoft.com/office/officeart/2005/8/layout/list1"/>
    <dgm:cxn modelId="{BD1E677E-13AA-4193-AE14-484502D57F62}" srcId="{E3AA686A-6A06-41EB-9869-F46D16319A95}" destId="{448F1C30-4CA6-48B6-AE7B-F978A4597038}" srcOrd="1" destOrd="0" parTransId="{8E297B17-23C2-4911-8DF7-8ECFD8CB60B5}" sibTransId="{297597BC-C8AA-4330-B732-268D21CC5D36}"/>
    <dgm:cxn modelId="{29A5FD5F-ED0C-45F9-8D5D-518E281885F3}" type="presOf" srcId="{448C2E14-CD64-45D3-94B9-49F3E4008E4C}" destId="{46614280-1FA8-4645-A316-E1D137B03784}" srcOrd="0" destOrd="0" presId="urn:microsoft.com/office/officeart/2005/8/layout/list1"/>
    <dgm:cxn modelId="{C12F2AF3-B092-4484-9AB5-50DDC2699238}" type="presOf" srcId="{448C2E14-CD64-45D3-94B9-49F3E4008E4C}" destId="{C7A2B0DA-78F0-45FB-A56B-DEE569E89AAC}" srcOrd="1" destOrd="0" presId="urn:microsoft.com/office/officeart/2005/8/layout/list1"/>
    <dgm:cxn modelId="{2D5CEEBC-30AE-4625-B77F-5B6ED36F7C58}" srcId="{448F1C30-4CA6-48B6-AE7B-F978A4597038}" destId="{9444576D-D7AD-4A0C-A0C4-402D4635D065}" srcOrd="0" destOrd="0" parTransId="{BF749815-BA02-4077-9F93-D8595A6F91E0}" sibTransId="{05F34192-8D6A-4009-9EF6-C1AC87C07A97}"/>
    <dgm:cxn modelId="{4C65611C-F5D7-4766-B976-EE253A1D997E}" type="presOf" srcId="{448F1C30-4CA6-48B6-AE7B-F978A4597038}" destId="{18AC3B0E-3A3C-4725-8E98-3D16D4E8BDFD}" srcOrd="1" destOrd="0" presId="urn:microsoft.com/office/officeart/2005/8/layout/list1"/>
    <dgm:cxn modelId="{2D85749C-F803-4EC2-A010-ED0F29791B46}" srcId="{E3AA686A-6A06-41EB-9869-F46D16319A95}" destId="{448C2E14-CD64-45D3-94B9-49F3E4008E4C}" srcOrd="0" destOrd="0" parTransId="{7CE5DA51-FD0C-4ED0-9FC3-27F334B947CD}" sibTransId="{4B6B11EF-96F3-4F49-8F3F-BAC0443669E7}"/>
    <dgm:cxn modelId="{F694CE9E-B85B-429C-ADAD-D8B19E14364E}" type="presOf" srcId="{9444576D-D7AD-4A0C-A0C4-402D4635D065}" destId="{7F83C86D-373B-4AC4-9863-38DB9B18A4DE}" srcOrd="0" destOrd="0" presId="urn:microsoft.com/office/officeart/2005/8/layout/list1"/>
    <dgm:cxn modelId="{2E570733-D622-48CA-B155-53EF41ABE18B}" type="presOf" srcId="{E3AA686A-6A06-41EB-9869-F46D16319A95}" destId="{62CC48F5-15B0-469A-BC85-82905B14ADDD}" srcOrd="0" destOrd="0" presId="urn:microsoft.com/office/officeart/2005/8/layout/list1"/>
    <dgm:cxn modelId="{9B20AF50-84AD-4712-BE68-72B20E72CAAC}" type="presParOf" srcId="{62CC48F5-15B0-469A-BC85-82905B14ADDD}" destId="{E3DB1076-D241-449A-8021-962D66F86D86}" srcOrd="0" destOrd="0" presId="urn:microsoft.com/office/officeart/2005/8/layout/list1"/>
    <dgm:cxn modelId="{430E45CE-0389-405E-8B3C-0CDCD3F29065}" type="presParOf" srcId="{E3DB1076-D241-449A-8021-962D66F86D86}" destId="{46614280-1FA8-4645-A316-E1D137B03784}" srcOrd="0" destOrd="0" presId="urn:microsoft.com/office/officeart/2005/8/layout/list1"/>
    <dgm:cxn modelId="{B9A1B9BB-D63B-442B-B9F6-101BF2370E3D}" type="presParOf" srcId="{E3DB1076-D241-449A-8021-962D66F86D86}" destId="{C7A2B0DA-78F0-45FB-A56B-DEE569E89AAC}" srcOrd="1" destOrd="0" presId="urn:microsoft.com/office/officeart/2005/8/layout/list1"/>
    <dgm:cxn modelId="{AB03A9C8-AD68-49CE-B6A7-BD2F30213395}" type="presParOf" srcId="{62CC48F5-15B0-469A-BC85-82905B14ADDD}" destId="{024329BD-80A0-42AD-B2D2-921900C6405F}" srcOrd="1" destOrd="0" presId="urn:microsoft.com/office/officeart/2005/8/layout/list1"/>
    <dgm:cxn modelId="{67270B17-8818-4284-B0AA-5D3CEF2E6EF8}" type="presParOf" srcId="{62CC48F5-15B0-469A-BC85-82905B14ADDD}" destId="{F75F8F96-F57E-4C3D-AAF0-3365ADE73FD8}" srcOrd="2" destOrd="0" presId="urn:microsoft.com/office/officeart/2005/8/layout/list1"/>
    <dgm:cxn modelId="{4B63BBBA-9DC3-4ABE-BB9B-11992EDFCE5A}" type="presParOf" srcId="{62CC48F5-15B0-469A-BC85-82905B14ADDD}" destId="{27B9DE9E-7CFF-4D74-B337-9ED0CCDD3DA7}" srcOrd="3" destOrd="0" presId="urn:microsoft.com/office/officeart/2005/8/layout/list1"/>
    <dgm:cxn modelId="{B42C395D-D1A1-4AE9-B425-FC2C227581AB}" type="presParOf" srcId="{62CC48F5-15B0-469A-BC85-82905B14ADDD}" destId="{403CDCBB-D9A6-4165-A70A-9E453E7A3452}" srcOrd="4" destOrd="0" presId="urn:microsoft.com/office/officeart/2005/8/layout/list1"/>
    <dgm:cxn modelId="{11C09B4D-6979-40AC-92D6-698177778DAB}" type="presParOf" srcId="{403CDCBB-D9A6-4165-A70A-9E453E7A3452}" destId="{3B79BC52-2C66-45E3-A045-1621243E52C6}" srcOrd="0" destOrd="0" presId="urn:microsoft.com/office/officeart/2005/8/layout/list1"/>
    <dgm:cxn modelId="{A4B1D5B3-587F-4FE2-B817-C6B0E89C7FAF}" type="presParOf" srcId="{403CDCBB-D9A6-4165-A70A-9E453E7A3452}" destId="{18AC3B0E-3A3C-4725-8E98-3D16D4E8BDFD}" srcOrd="1" destOrd="0" presId="urn:microsoft.com/office/officeart/2005/8/layout/list1"/>
    <dgm:cxn modelId="{7EA2F078-453A-4802-BDDE-2A4277C69E32}" type="presParOf" srcId="{62CC48F5-15B0-469A-BC85-82905B14ADDD}" destId="{31E14534-6B20-45CB-A066-8A27260AEBB7}" srcOrd="5" destOrd="0" presId="urn:microsoft.com/office/officeart/2005/8/layout/list1"/>
    <dgm:cxn modelId="{38D539EF-7CBE-4B62-B39F-0E76DF666998}" type="presParOf" srcId="{62CC48F5-15B0-469A-BC85-82905B14ADDD}" destId="{7F83C86D-373B-4AC4-9863-38DB9B18A4DE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E0661-3F28-41C6-88F9-4A275668FB6F}">
      <dsp:nvSpPr>
        <dsp:cNvPr id="0" name=""/>
        <dsp:cNvSpPr/>
      </dsp:nvSpPr>
      <dsp:spPr>
        <a:xfrm>
          <a:off x="0" y="375617"/>
          <a:ext cx="9601196" cy="1039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99872" rIns="74515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トレッキングで山頂まで登ることができる</a:t>
          </a:r>
          <a:endParaRPr lang="ja-JP" sz="2400" kern="1200"/>
        </a:p>
      </dsp:txBody>
      <dsp:txXfrm>
        <a:off x="0" y="375617"/>
        <a:ext cx="9601196" cy="1039500"/>
      </dsp:txXfrm>
    </dsp:sp>
    <dsp:sp modelId="{8D83324B-CA45-412C-BA7F-53008070EC58}">
      <dsp:nvSpPr>
        <dsp:cNvPr id="0" name=""/>
        <dsp:cNvSpPr/>
      </dsp:nvSpPr>
      <dsp:spPr>
        <a:xfrm>
          <a:off x="480059" y="21377"/>
          <a:ext cx="672083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400" b="1" kern="1200" smtClean="0"/>
            <a:t>ダイヤモンドヘッド</a:t>
          </a:r>
          <a:r>
            <a:rPr kumimoji="1" lang="ja-JP" sz="2400" kern="1200" smtClean="0"/>
            <a:t> </a:t>
          </a:r>
          <a:endParaRPr lang="ja-JP" sz="2400" kern="1200"/>
        </a:p>
      </dsp:txBody>
      <dsp:txXfrm>
        <a:off x="514644" y="55962"/>
        <a:ext cx="6651667" cy="639310"/>
      </dsp:txXfrm>
    </dsp:sp>
    <dsp:sp modelId="{E1785CC0-4CA7-4BDD-A93F-97E97DB500FD}">
      <dsp:nvSpPr>
        <dsp:cNvPr id="0" name=""/>
        <dsp:cNvSpPr/>
      </dsp:nvSpPr>
      <dsp:spPr>
        <a:xfrm>
          <a:off x="0" y="1898958"/>
          <a:ext cx="9601196" cy="139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99872" rIns="745159" bIns="170688" numCol="1" spcCol="1270" anchor="t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ホテルが立ち並ぶストリート前に広がるビーチ</a:t>
          </a:r>
          <a:br>
            <a:rPr kumimoji="1" lang="ja-JP" sz="2400" kern="1200" smtClean="0"/>
          </a:br>
          <a:r>
            <a:rPr kumimoji="1" lang="ja-JP" sz="2400" kern="1200" smtClean="0"/>
            <a:t>サンセットが美しい</a:t>
          </a:r>
          <a:endParaRPr lang="ja-JP" sz="2400" kern="1200"/>
        </a:p>
      </dsp:txBody>
      <dsp:txXfrm>
        <a:off x="0" y="1898958"/>
        <a:ext cx="9601196" cy="1398600"/>
      </dsp:txXfrm>
    </dsp:sp>
    <dsp:sp modelId="{6DE11D23-A5FF-404A-AFE2-2B1601D83100}">
      <dsp:nvSpPr>
        <dsp:cNvPr id="0" name=""/>
        <dsp:cNvSpPr/>
      </dsp:nvSpPr>
      <dsp:spPr>
        <a:xfrm>
          <a:off x="480059" y="1544718"/>
          <a:ext cx="6720837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400" b="1" kern="1200" smtClean="0"/>
            <a:t>ワイキキビーチ</a:t>
          </a:r>
          <a:endParaRPr lang="ja-JP" sz="2400" kern="1200"/>
        </a:p>
      </dsp:txBody>
      <dsp:txXfrm>
        <a:off x="514644" y="1579303"/>
        <a:ext cx="6651667" cy="639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F8F96-F57E-4C3D-AAF0-3365ADE73FD8}">
      <dsp:nvSpPr>
        <dsp:cNvPr id="0" name=""/>
        <dsp:cNvSpPr/>
      </dsp:nvSpPr>
      <dsp:spPr>
        <a:xfrm>
          <a:off x="0" y="378993"/>
          <a:ext cx="9601196" cy="122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37388" rIns="745159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smtClean="0"/>
            <a:t>今もなお活動している活火山</a:t>
          </a:r>
          <a:br>
            <a:rPr kumimoji="1" lang="ja-JP" sz="2100" kern="1200" smtClean="0"/>
          </a:br>
          <a:r>
            <a:rPr kumimoji="1" lang="ja-JP" sz="2100" kern="1200" smtClean="0"/>
            <a:t>ヘリコプターツアーから景色を眺めることができる</a:t>
          </a:r>
          <a:endParaRPr lang="ja-JP" sz="2100" kern="1200"/>
        </a:p>
      </dsp:txBody>
      <dsp:txXfrm>
        <a:off x="0" y="378993"/>
        <a:ext cx="9601196" cy="1223775"/>
      </dsp:txXfrm>
    </dsp:sp>
    <dsp:sp modelId="{C7A2B0DA-78F0-45FB-A56B-DEE569E89AAC}">
      <dsp:nvSpPr>
        <dsp:cNvPr id="0" name=""/>
        <dsp:cNvSpPr/>
      </dsp:nvSpPr>
      <dsp:spPr>
        <a:xfrm>
          <a:off x="480059" y="69033"/>
          <a:ext cx="672083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b="1" kern="1200" smtClean="0"/>
            <a:t>キラウエア火山</a:t>
          </a:r>
          <a:endParaRPr lang="ja-JP" sz="2100" kern="1200"/>
        </a:p>
      </dsp:txBody>
      <dsp:txXfrm>
        <a:off x="510321" y="99295"/>
        <a:ext cx="6660313" cy="559396"/>
      </dsp:txXfrm>
    </dsp:sp>
    <dsp:sp modelId="{7F83C86D-373B-4AC4-9863-38DB9B18A4DE}">
      <dsp:nvSpPr>
        <dsp:cNvPr id="0" name=""/>
        <dsp:cNvSpPr/>
      </dsp:nvSpPr>
      <dsp:spPr>
        <a:xfrm>
          <a:off x="0" y="2026128"/>
          <a:ext cx="9601196" cy="12237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5159" tIns="437388" rIns="745159" bIns="149352" numCol="1" spcCol="1270" anchor="t" anchorCtr="0">
          <a:noAutofit/>
        </a:bodyPr>
        <a:lstStyle/>
        <a:p>
          <a:pPr marL="228600" lvl="1" indent="-228600" algn="l" defTabSz="9334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100" kern="1200" smtClean="0"/>
            <a:t>別名「天国の海」といわれる綺麗な観光スポット</a:t>
          </a:r>
          <a:br>
            <a:rPr kumimoji="1" lang="ja-JP" sz="2100" kern="1200" smtClean="0"/>
          </a:br>
          <a:r>
            <a:rPr kumimoji="1" lang="ja-JP" sz="2100" kern="1200" smtClean="0"/>
            <a:t>ウミガメに出会える</a:t>
          </a:r>
          <a:endParaRPr lang="ja-JP" sz="2100" kern="1200"/>
        </a:p>
      </dsp:txBody>
      <dsp:txXfrm>
        <a:off x="0" y="2026128"/>
        <a:ext cx="9601196" cy="1223775"/>
      </dsp:txXfrm>
    </dsp:sp>
    <dsp:sp modelId="{18AC3B0E-3A3C-4725-8E98-3D16D4E8BDFD}">
      <dsp:nvSpPr>
        <dsp:cNvPr id="0" name=""/>
        <dsp:cNvSpPr/>
      </dsp:nvSpPr>
      <dsp:spPr>
        <a:xfrm>
          <a:off x="480059" y="1716168"/>
          <a:ext cx="6720837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32" tIns="0" rIns="254032" bIns="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100" b="1" kern="1200" smtClean="0"/>
            <a:t>サンドバー</a:t>
          </a:r>
          <a:r>
            <a:rPr kumimoji="1" lang="ja-JP" sz="2100" kern="1200" smtClean="0"/>
            <a:t> </a:t>
          </a:r>
          <a:endParaRPr lang="ja-JP" sz="2100" kern="1200"/>
        </a:p>
      </dsp:txBody>
      <dsp:txXfrm>
        <a:off x="510321" y="1746430"/>
        <a:ext cx="6660313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1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3092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237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85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37111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23300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344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9003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01222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と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82AE3-E9DE-4B44-A2FB-5FB521F3DC66}" type="slidenum">
              <a:rPr lang="en-US" altLang="ja-JP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1221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82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988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0496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30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91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4753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57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715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CE76D1F-A29D-4A4E-973B-641B3E0C2C7C}" type="datetimeFigureOut">
              <a:rPr kumimoji="1" lang="ja-JP" altLang="en-US" smtClean="0"/>
              <a:t>2015/12/5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0861549-62FE-4033-8430-14D75BE0AFD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686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  <p:sldLayoutId id="2147483776" r:id="rId13"/>
    <p:sldLayoutId id="2147483777" r:id="rId14"/>
    <p:sldLayoutId id="2147483778" r:id="rId15"/>
    <p:sldLayoutId id="2147483779" r:id="rId16"/>
    <p:sldLayoutId id="2147483780" r:id="rId17"/>
    <p:sldLayoutId id="2147483781" r:id="rId18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ハワイの旅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暮らす</a:t>
            </a:r>
            <a:r>
              <a:rPr lang="ja-JP" altLang="en-US" dirty="0" smtClean="0"/>
              <a:t>ように泊まる</a:t>
            </a:r>
            <a:endParaRPr lang="ja-JP" altLang="ja-JP" dirty="0" smtClean="0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92808" y="3422826"/>
            <a:ext cx="3817768" cy="253499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14589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食べ歩き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パンケーキ</a:t>
            </a:r>
          </a:p>
          <a:p>
            <a:pPr eaLnBrk="1" hangingPunct="1"/>
            <a:r>
              <a:rPr lang="ja-JP" altLang="en-US" dirty="0"/>
              <a:t>ロコモコ</a:t>
            </a:r>
            <a:r>
              <a:rPr lang="ja-JP" altLang="en-US" dirty="0" smtClean="0"/>
              <a:t> </a:t>
            </a:r>
          </a:p>
          <a:p>
            <a:pPr eaLnBrk="1" hangingPunct="1"/>
            <a:r>
              <a:rPr lang="ja-JP" altLang="en-US" dirty="0" smtClean="0"/>
              <a:t>ステーキ</a:t>
            </a:r>
          </a:p>
          <a:p>
            <a:r>
              <a:rPr lang="ja-JP" altLang="en-US" dirty="0"/>
              <a:t>エッグベネディクト</a:t>
            </a:r>
            <a:endParaRPr lang="ja-JP" altLang="en-US" dirty="0" smtClean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432" y="2162433"/>
            <a:ext cx="4204209" cy="3153157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52569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/>
              <a:t>ハワイ</a:t>
            </a:r>
            <a:r>
              <a:rPr lang="ja-JP" altLang="en-US" dirty="0" smtClean="0"/>
              <a:t>おすすめスポット</a:t>
            </a:r>
            <a:r>
              <a:rPr lang="en-US" altLang="ja-JP" dirty="0"/>
              <a:t>1</a:t>
            </a:r>
            <a:endParaRPr lang="ja-JP" altLang="ja-JP" dirty="0" smtClean="0"/>
          </a:p>
        </p:txBody>
      </p:sp>
      <p:graphicFrame>
        <p:nvGraphicFramePr>
          <p:cNvPr id="4" name="図表 3"/>
          <p:cNvGraphicFramePr/>
          <p:nvPr>
            <p:extLst>
              <p:ext uri="{D42A27DB-BD31-4B8C-83A1-F6EECF244321}">
                <p14:modId xmlns:p14="http://schemas.microsoft.com/office/powerpoint/2010/main" val="661920170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32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ハワイおすすめスポット</a:t>
            </a:r>
            <a:r>
              <a:rPr lang="en-US" altLang="ja-JP" dirty="0" smtClean="0"/>
              <a:t>2</a:t>
            </a:r>
            <a:endParaRPr lang="ja-JP" altLang="en-US" dirty="0" smtClean="0"/>
          </a:p>
        </p:txBody>
      </p:sp>
      <p:graphicFrame>
        <p:nvGraphicFramePr>
          <p:cNvPr id="2" name="図表 1"/>
          <p:cNvGraphicFramePr/>
          <p:nvPr>
            <p:extLst>
              <p:ext uri="{D42A27DB-BD31-4B8C-83A1-F6EECF244321}">
                <p14:modId xmlns:p14="http://schemas.microsoft.com/office/powerpoint/2010/main" val="3588128988"/>
              </p:ext>
            </p:extLst>
          </p:nvPr>
        </p:nvGraphicFramePr>
        <p:xfrm>
          <a:off x="1295401" y="2556932"/>
          <a:ext cx="9601196" cy="3318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126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平均気温（ホノルル）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8828795"/>
              </p:ext>
            </p:extLst>
          </p:nvPr>
        </p:nvGraphicFramePr>
        <p:xfrm>
          <a:off x="1682496" y="2487168"/>
          <a:ext cx="8790432" cy="3377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945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オーガニック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</TotalTime>
  <Words>64</Words>
  <Application>Microsoft Office PowerPoint</Application>
  <PresentationFormat>ワイド画面</PresentationFormat>
  <Paragraphs>18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ＭＳ Ｐ明朝</vt:lpstr>
      <vt:lpstr>Arial</vt:lpstr>
      <vt:lpstr>Garamond</vt:lpstr>
      <vt:lpstr>オーガニック</vt:lpstr>
      <vt:lpstr>ハワイの旅</vt:lpstr>
      <vt:lpstr>食べ歩き</vt:lpstr>
      <vt:lpstr>ハワイおすすめスポット1</vt:lpstr>
      <vt:lpstr>ハワイおすすめスポット2</vt:lpstr>
      <vt:lpstr>平均気温（ホノルル）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ハワイの旅</dc:title>
  <dc:creator>01 User</dc:creator>
  <cp:lastModifiedBy>01 User</cp:lastModifiedBy>
  <cp:revision>4</cp:revision>
  <dcterms:created xsi:type="dcterms:W3CDTF">2015-12-05T14:07:30Z</dcterms:created>
  <dcterms:modified xsi:type="dcterms:W3CDTF">2015-12-05T14:50:29Z</dcterms:modified>
</cp:coreProperties>
</file>