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30代以下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56</c:v>
                </c:pt>
                <c:pt idx="1">
                  <c:v>50</c:v>
                </c:pt>
                <c:pt idx="2">
                  <c:v>43</c:v>
                </c:pt>
                <c:pt idx="3">
                  <c:v>32</c:v>
                </c:pt>
                <c:pt idx="4">
                  <c:v>21</c:v>
                </c:pt>
                <c:pt idx="5">
                  <c:v>38</c:v>
                </c:pt>
                <c:pt idx="6">
                  <c:v>15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5C-45D4-8C22-3F10C126892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40代～50代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65</c:v>
                </c:pt>
                <c:pt idx="1">
                  <c:v>58</c:v>
                </c:pt>
                <c:pt idx="2">
                  <c:v>60</c:v>
                </c:pt>
                <c:pt idx="3">
                  <c:v>39</c:v>
                </c:pt>
                <c:pt idx="4">
                  <c:v>35</c:v>
                </c:pt>
                <c:pt idx="5">
                  <c:v>21</c:v>
                </c:pt>
                <c:pt idx="6">
                  <c:v>12</c:v>
                </c:pt>
                <c:pt idx="7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5C-45D4-8C22-3F10C126892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60代以上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60</c:v>
                </c:pt>
                <c:pt idx="1">
                  <c:v>52</c:v>
                </c:pt>
                <c:pt idx="2">
                  <c:v>50</c:v>
                </c:pt>
                <c:pt idx="3">
                  <c:v>35</c:v>
                </c:pt>
                <c:pt idx="4">
                  <c:v>48</c:v>
                </c:pt>
                <c:pt idx="5">
                  <c:v>15</c:v>
                </c:pt>
                <c:pt idx="6">
                  <c:v>10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95C-45D4-8C22-3F10C12689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12770208"/>
        <c:axId val="312770536"/>
      </c:barChart>
      <c:catAx>
        <c:axId val="312770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536"/>
        <c:crosses val="autoZero"/>
        <c:auto val="1"/>
        <c:lblAlgn val="ctr"/>
        <c:lblOffset val="100"/>
        <c:noMultiLvlLbl val="0"/>
      </c:catAx>
      <c:valAx>
        <c:axId val="3127705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1277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50765F-6B4B-42FF-900B-0762CE00CF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73FB516C-DB9C-4C21-BC53-9B51E87B18A8}">
      <dgm:prSet phldrT="[テキスト]"/>
      <dgm:spPr/>
      <dgm:t>
        <a:bodyPr/>
        <a:lstStyle/>
        <a:p>
          <a:r>
            <a:rPr kumimoji="1" lang="ja-JP" altLang="en-US" dirty="0" smtClean="0"/>
            <a:t>グランドキャニオン</a:t>
          </a:r>
          <a:endParaRPr kumimoji="1" lang="ja-JP" altLang="en-US" dirty="0"/>
        </a:p>
      </dgm:t>
    </dgm:pt>
    <dgm:pt modelId="{45C523B8-6944-46D6-9FB7-7E91EA67D831}" type="par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27787591-5453-449C-9158-F86A0D0A702E}" type="sibTrans" cxnId="{CBB5DEF4-905F-4127-8812-7E54CD0855C5}">
      <dgm:prSet/>
      <dgm:spPr/>
      <dgm:t>
        <a:bodyPr/>
        <a:lstStyle/>
        <a:p>
          <a:endParaRPr kumimoji="1" lang="ja-JP" altLang="en-US"/>
        </a:p>
      </dgm:t>
    </dgm:pt>
    <dgm:pt modelId="{480E5708-DC3E-4650-9FD9-0811AC7972A6}">
      <dgm:prSet phldrT="[テキスト]"/>
      <dgm:spPr/>
      <dgm:t>
        <a:bodyPr/>
        <a:lstStyle/>
        <a:p>
          <a:r>
            <a:rPr kumimoji="1" lang="ja-JP" altLang="en-US" dirty="0" smtClean="0"/>
            <a:t>長い歳月が生んだ壮大なスケール</a:t>
          </a:r>
          <a:endParaRPr kumimoji="1" lang="ja-JP" altLang="en-US" dirty="0"/>
        </a:p>
      </dgm:t>
    </dgm:pt>
    <dgm:pt modelId="{3ED8ECC0-EABE-4187-8BC6-E49603400009}" type="par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810FCACC-9C98-406F-8687-054A7424E89C}" type="sibTrans" cxnId="{7E6AA800-F0B4-4767-A5D2-14CE0A1AD758}">
      <dgm:prSet/>
      <dgm:spPr/>
      <dgm:t>
        <a:bodyPr/>
        <a:lstStyle/>
        <a:p>
          <a:endParaRPr kumimoji="1" lang="ja-JP" altLang="en-US"/>
        </a:p>
      </dgm:t>
    </dgm:pt>
    <dgm:pt modelId="{0BAEDF1F-5DDC-4DD1-804B-3AFF1EC02C7A}">
      <dgm:prSet phldrT="[テキスト]"/>
      <dgm:spPr/>
      <dgm:t>
        <a:bodyPr/>
        <a:lstStyle/>
        <a:p>
          <a:r>
            <a:rPr kumimoji="1" lang="ja-JP" altLang="en-US" dirty="0" smtClean="0"/>
            <a:t>レッドロックキャニオン</a:t>
          </a:r>
          <a:endParaRPr kumimoji="1" lang="ja-JP" altLang="en-US" dirty="0"/>
        </a:p>
      </dgm:t>
    </dgm:pt>
    <dgm:pt modelId="{E5536546-B514-41A1-BD44-F8B9BA944139}" type="par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AAD697F4-1576-4444-B563-B395643DB3CF}" type="sibTrans" cxnId="{76A9F1B8-EEDB-4225-A2A6-8B91F143FAAD}">
      <dgm:prSet/>
      <dgm:spPr/>
      <dgm:t>
        <a:bodyPr/>
        <a:lstStyle/>
        <a:p>
          <a:endParaRPr kumimoji="1" lang="ja-JP" altLang="en-US"/>
        </a:p>
      </dgm:t>
    </dgm:pt>
    <dgm:pt modelId="{858313AE-F678-4CD2-868A-62EE9501F688}">
      <dgm:prSet phldrT="[テキスト]"/>
      <dgm:spPr/>
      <dgm:t>
        <a:bodyPr/>
        <a:lstStyle/>
        <a:p>
          <a:r>
            <a:rPr kumimoji="1" lang="ja-JP" altLang="en-US" dirty="0" smtClean="0"/>
            <a:t>自然が織りなす巨大な赤褐色の岩</a:t>
          </a:r>
          <a:endParaRPr kumimoji="1" lang="ja-JP" altLang="en-US" dirty="0"/>
        </a:p>
      </dgm:t>
    </dgm:pt>
    <dgm:pt modelId="{B1989062-548F-468B-9DDB-3A4CD00A5BAD}" type="par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449AE97B-F5E8-4715-B2B1-222126462E37}" type="sibTrans" cxnId="{9BD5BF27-CC8A-4847-8C6B-E37F0BB12037}">
      <dgm:prSet/>
      <dgm:spPr/>
      <dgm:t>
        <a:bodyPr/>
        <a:lstStyle/>
        <a:p>
          <a:endParaRPr kumimoji="1" lang="ja-JP" altLang="en-US"/>
        </a:p>
      </dgm:t>
    </dgm:pt>
    <dgm:pt modelId="{60AFB7F0-975B-4D38-870A-0C8414F59BCF}" type="pres">
      <dgm:prSet presAssocID="{2750765F-6B4B-42FF-900B-0762CE00CF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DCF7168D-DB68-4019-AEDE-90D8349AFFAF}" type="pres">
      <dgm:prSet presAssocID="{73FB516C-DB9C-4C21-BC53-9B51E87B18A8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767590C-2D23-4A1A-9012-826D59C118EE}" type="pres">
      <dgm:prSet presAssocID="{73FB516C-DB9C-4C21-BC53-9B51E87B18A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5252672-1375-47EA-BB12-6A750863A217}" type="pres">
      <dgm:prSet presAssocID="{0BAEDF1F-5DDC-4DD1-804B-3AFF1EC02C7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5EFB98C-AFD3-4213-9011-CFEA79C03910}" type="pres">
      <dgm:prSet presAssocID="{0BAEDF1F-5DDC-4DD1-804B-3AFF1EC02C7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2DC64B3-8C78-4311-B939-EF01518073B3}" type="presOf" srcId="{0BAEDF1F-5DDC-4DD1-804B-3AFF1EC02C7A}" destId="{15252672-1375-47EA-BB12-6A750863A217}" srcOrd="0" destOrd="0" presId="urn:microsoft.com/office/officeart/2005/8/layout/vList2"/>
    <dgm:cxn modelId="{CBB5DEF4-905F-4127-8812-7E54CD0855C5}" srcId="{2750765F-6B4B-42FF-900B-0762CE00CF6B}" destId="{73FB516C-DB9C-4C21-BC53-9B51E87B18A8}" srcOrd="0" destOrd="0" parTransId="{45C523B8-6944-46D6-9FB7-7E91EA67D831}" sibTransId="{27787591-5453-449C-9158-F86A0D0A702E}"/>
    <dgm:cxn modelId="{7BA87363-CFF1-4778-9A4F-27146CBF5C7F}" type="presOf" srcId="{858313AE-F678-4CD2-868A-62EE9501F688}" destId="{F5EFB98C-AFD3-4213-9011-CFEA79C03910}" srcOrd="0" destOrd="0" presId="urn:microsoft.com/office/officeart/2005/8/layout/vList2"/>
    <dgm:cxn modelId="{4C7E6896-7953-4894-91AB-6B9E81F78BD9}" type="presOf" srcId="{73FB516C-DB9C-4C21-BC53-9B51E87B18A8}" destId="{DCF7168D-DB68-4019-AEDE-90D8349AFFAF}" srcOrd="0" destOrd="0" presId="urn:microsoft.com/office/officeart/2005/8/layout/vList2"/>
    <dgm:cxn modelId="{7E6AA800-F0B4-4767-A5D2-14CE0A1AD758}" srcId="{73FB516C-DB9C-4C21-BC53-9B51E87B18A8}" destId="{480E5708-DC3E-4650-9FD9-0811AC7972A6}" srcOrd="0" destOrd="0" parTransId="{3ED8ECC0-EABE-4187-8BC6-E49603400009}" sibTransId="{810FCACC-9C98-406F-8687-054A7424E89C}"/>
    <dgm:cxn modelId="{AAA0A3FA-FC0F-4DD5-BB5E-81217D588593}" type="presOf" srcId="{480E5708-DC3E-4650-9FD9-0811AC7972A6}" destId="{0767590C-2D23-4A1A-9012-826D59C118EE}" srcOrd="0" destOrd="0" presId="urn:microsoft.com/office/officeart/2005/8/layout/vList2"/>
    <dgm:cxn modelId="{76A9F1B8-EEDB-4225-A2A6-8B91F143FAAD}" srcId="{2750765F-6B4B-42FF-900B-0762CE00CF6B}" destId="{0BAEDF1F-5DDC-4DD1-804B-3AFF1EC02C7A}" srcOrd="1" destOrd="0" parTransId="{E5536546-B514-41A1-BD44-F8B9BA944139}" sibTransId="{AAD697F4-1576-4444-B563-B395643DB3CF}"/>
    <dgm:cxn modelId="{FD969365-024E-494E-92EB-D13E0F25E3C8}" type="presOf" srcId="{2750765F-6B4B-42FF-900B-0762CE00CF6B}" destId="{60AFB7F0-975B-4D38-870A-0C8414F59BCF}" srcOrd="0" destOrd="0" presId="urn:microsoft.com/office/officeart/2005/8/layout/vList2"/>
    <dgm:cxn modelId="{9BD5BF27-CC8A-4847-8C6B-E37F0BB12037}" srcId="{0BAEDF1F-5DDC-4DD1-804B-3AFF1EC02C7A}" destId="{858313AE-F678-4CD2-868A-62EE9501F688}" srcOrd="0" destOrd="0" parTransId="{B1989062-548F-468B-9DDB-3A4CD00A5BAD}" sibTransId="{449AE97B-F5E8-4715-B2B1-222126462E37}"/>
    <dgm:cxn modelId="{B204B9BE-7538-4504-9254-6365B6EB9118}" type="presParOf" srcId="{60AFB7F0-975B-4D38-870A-0C8414F59BCF}" destId="{DCF7168D-DB68-4019-AEDE-90D8349AFFAF}" srcOrd="0" destOrd="0" presId="urn:microsoft.com/office/officeart/2005/8/layout/vList2"/>
    <dgm:cxn modelId="{1D81716D-1DC5-45ED-B4D9-C3A126024930}" type="presParOf" srcId="{60AFB7F0-975B-4D38-870A-0C8414F59BCF}" destId="{0767590C-2D23-4A1A-9012-826D59C118EE}" srcOrd="1" destOrd="0" presId="urn:microsoft.com/office/officeart/2005/8/layout/vList2"/>
    <dgm:cxn modelId="{3D34E564-AC6B-43D4-99D8-6EF1705F851B}" type="presParOf" srcId="{60AFB7F0-975B-4D38-870A-0C8414F59BCF}" destId="{15252672-1375-47EA-BB12-6A750863A217}" srcOrd="2" destOrd="0" presId="urn:microsoft.com/office/officeart/2005/8/layout/vList2"/>
    <dgm:cxn modelId="{201A56BE-7B24-4BE5-939A-530973AC5B14}" type="presParOf" srcId="{60AFB7F0-975B-4D38-870A-0C8414F59BCF}" destId="{F5EFB98C-AFD3-4213-9011-CFEA79C0391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F7168D-DB68-4019-AEDE-90D8349AFFAF}">
      <dsp:nvSpPr>
        <dsp:cNvPr id="0" name=""/>
        <dsp:cNvSpPr/>
      </dsp:nvSpPr>
      <dsp:spPr>
        <a:xfrm>
          <a:off x="0" y="6488"/>
          <a:ext cx="10515600" cy="1308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200" kern="1200" dirty="0" smtClean="0"/>
            <a:t>グランドキャニオン</a:t>
          </a:r>
          <a:endParaRPr kumimoji="1" lang="ja-JP" altLang="en-US" sz="5200" kern="1200" dirty="0"/>
        </a:p>
      </dsp:txBody>
      <dsp:txXfrm>
        <a:off x="63854" y="70342"/>
        <a:ext cx="10387892" cy="1180352"/>
      </dsp:txXfrm>
    </dsp:sp>
    <dsp:sp modelId="{0767590C-2D23-4A1A-9012-826D59C118EE}">
      <dsp:nvSpPr>
        <dsp:cNvPr id="0" name=""/>
        <dsp:cNvSpPr/>
      </dsp:nvSpPr>
      <dsp:spPr>
        <a:xfrm>
          <a:off x="0" y="1314549"/>
          <a:ext cx="105156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66040" rIns="369824" bIns="6604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4100" kern="1200" dirty="0" smtClean="0"/>
            <a:t>長い歳月が生んだ壮大なスケール</a:t>
          </a:r>
          <a:endParaRPr kumimoji="1" lang="ja-JP" altLang="en-US" sz="4100" kern="1200" dirty="0"/>
        </a:p>
      </dsp:txBody>
      <dsp:txXfrm>
        <a:off x="0" y="1314549"/>
        <a:ext cx="10515600" cy="861120"/>
      </dsp:txXfrm>
    </dsp:sp>
    <dsp:sp modelId="{15252672-1375-47EA-BB12-6A750863A217}">
      <dsp:nvSpPr>
        <dsp:cNvPr id="0" name=""/>
        <dsp:cNvSpPr/>
      </dsp:nvSpPr>
      <dsp:spPr>
        <a:xfrm>
          <a:off x="0" y="2175669"/>
          <a:ext cx="10515600" cy="1308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l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200" kern="1200" dirty="0" smtClean="0"/>
            <a:t>レッドロックキャニオン</a:t>
          </a:r>
          <a:endParaRPr kumimoji="1" lang="ja-JP" altLang="en-US" sz="5200" kern="1200" dirty="0"/>
        </a:p>
      </dsp:txBody>
      <dsp:txXfrm>
        <a:off x="63854" y="2239523"/>
        <a:ext cx="10387892" cy="1180352"/>
      </dsp:txXfrm>
    </dsp:sp>
    <dsp:sp modelId="{F5EFB98C-AFD3-4213-9011-CFEA79C03910}">
      <dsp:nvSpPr>
        <dsp:cNvPr id="0" name=""/>
        <dsp:cNvSpPr/>
      </dsp:nvSpPr>
      <dsp:spPr>
        <a:xfrm>
          <a:off x="0" y="3483729"/>
          <a:ext cx="10515600" cy="86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66040" rIns="369824" bIns="66040" numCol="1" spcCol="1270" anchor="t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kumimoji="1" lang="ja-JP" altLang="en-US" sz="4100" kern="1200" dirty="0" smtClean="0"/>
            <a:t>自然が織りなす巨大な赤褐色の岩</a:t>
          </a:r>
          <a:endParaRPr kumimoji="1" lang="ja-JP" altLang="en-US" sz="4100" kern="1200" dirty="0"/>
        </a:p>
      </dsp:txBody>
      <dsp:txXfrm>
        <a:off x="0" y="3483729"/>
        <a:ext cx="10515600" cy="861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49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27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4061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2780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497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425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5936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954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94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5063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678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D733-CAC8-4D81-85FF-A0D7755E35A2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0B868-344B-48F2-B845-5FC698F935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05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アメリカ西海岸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PP</a:t>
            </a:r>
            <a:r>
              <a:rPr kumimoji="1" lang="ja-JP" altLang="en-US" dirty="0" smtClean="0"/>
              <a:t>旅行社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8438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大自然満喫コース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416588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315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服装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515205"/>
              </p:ext>
            </p:extLst>
          </p:nvPr>
        </p:nvGraphicFramePr>
        <p:xfrm>
          <a:off x="838200" y="1825625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長袖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長袖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615494"/>
              </p:ext>
            </p:extLst>
          </p:nvPr>
        </p:nvGraphicFramePr>
        <p:xfrm>
          <a:off x="838200" y="2854847"/>
          <a:ext cx="9013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11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長袖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baseline="0" dirty="0" smtClean="0"/>
                        <a:t>半袖</a:t>
                      </a:r>
                      <a:endParaRPr kumimoji="1" lang="en-US" altLang="ja-JP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半袖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上着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コート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977030" y="4384110"/>
            <a:ext cx="90075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朝晩と日中の温度差が</a:t>
            </a:r>
            <a:r>
              <a:rPr lang="ja-JP" altLang="en-US" sz="2400" dirty="0" smtClean="0"/>
              <a:t>大きい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日の入りや日の出を鑑賞</a:t>
            </a:r>
            <a:r>
              <a:rPr lang="ja-JP" altLang="en-US" sz="2400" dirty="0" smtClean="0"/>
              <a:t>する場合は、ジャケット</a:t>
            </a:r>
            <a:r>
              <a:rPr lang="ja-JP" altLang="en-US" sz="2400" dirty="0"/>
              <a:t>かセーターが</a:t>
            </a:r>
            <a:r>
              <a:rPr lang="ja-JP" altLang="en-US" sz="2400" dirty="0" smtClean="0"/>
              <a:t>必要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ja-JP" altLang="en-US" sz="2400" dirty="0"/>
              <a:t>天候も</a:t>
            </a:r>
            <a:r>
              <a:rPr lang="ja-JP" altLang="en-US" sz="2400" dirty="0" smtClean="0"/>
              <a:t>変わりやすいため雨具</a:t>
            </a:r>
            <a:r>
              <a:rPr lang="ja-JP" altLang="en-US" sz="2400" dirty="0"/>
              <a:t>の</a:t>
            </a:r>
            <a:r>
              <a:rPr lang="ja-JP" altLang="en-US" sz="2400" dirty="0" smtClean="0"/>
              <a:t>用意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00941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おみやげランキング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2679288267"/>
              </p:ext>
            </p:extLst>
          </p:nvPr>
        </p:nvGraphicFramePr>
        <p:xfrm>
          <a:off x="1638300" y="1439333"/>
          <a:ext cx="8902699" cy="4999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15345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グランドキャニオン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世界遺産のグランドキャニオン国立公園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2184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</a:t>
            </a:r>
            <a:r>
              <a:rPr lang="ja-JP" altLang="en-US" dirty="0" smtClean="0"/>
              <a:t>どころ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マーサポイント</a:t>
            </a:r>
          </a:p>
          <a:p>
            <a:pPr lvl="1"/>
            <a:r>
              <a:rPr lang="ja-JP" altLang="en-US" dirty="0"/>
              <a:t>グランド・キャニオンから昇る美しい日の出が</a:t>
            </a:r>
            <a:r>
              <a:rPr lang="ja-JP" altLang="en-US" dirty="0" smtClean="0"/>
              <a:t>見られる</a:t>
            </a:r>
            <a:endParaRPr lang="ja-JP" altLang="en-US" dirty="0"/>
          </a:p>
          <a:p>
            <a:r>
              <a:rPr lang="ja-JP" altLang="en-US" dirty="0" smtClean="0"/>
              <a:t>ヤバパイポイント</a:t>
            </a:r>
          </a:p>
          <a:p>
            <a:pPr lvl="1"/>
            <a:r>
              <a:rPr lang="ja-JP" altLang="en-US" dirty="0"/>
              <a:t>渓谷を見下ろすことが</a:t>
            </a:r>
            <a:r>
              <a:rPr lang="ja-JP" altLang="en-US" dirty="0" smtClean="0"/>
              <a:t>できる</a:t>
            </a:r>
          </a:p>
          <a:p>
            <a:pPr lvl="1"/>
            <a:r>
              <a:rPr lang="ja-JP" altLang="en-US" dirty="0"/>
              <a:t>日の</a:t>
            </a:r>
            <a:r>
              <a:rPr lang="ja-JP" altLang="en-US" dirty="0" smtClean="0"/>
              <a:t>入りを</a:t>
            </a:r>
            <a:r>
              <a:rPr lang="ja-JP" altLang="en-US" dirty="0"/>
              <a:t>見る絶好のポイント</a:t>
            </a:r>
          </a:p>
          <a:p>
            <a:r>
              <a:rPr lang="ja-JP" altLang="en-US" dirty="0" smtClean="0"/>
              <a:t>デザートビューポイント</a:t>
            </a:r>
          </a:p>
          <a:p>
            <a:pPr lvl="1"/>
            <a:r>
              <a:rPr lang="ja-JP" altLang="en-US" dirty="0" smtClean="0"/>
              <a:t>先住</a:t>
            </a:r>
            <a:r>
              <a:rPr lang="ja-JP" altLang="en-US" dirty="0"/>
              <a:t>民族の住居を模して作られた</a:t>
            </a:r>
            <a:r>
              <a:rPr lang="ja-JP" altLang="en-US" dirty="0" smtClean="0"/>
              <a:t>ウォッチタワー</a:t>
            </a:r>
          </a:p>
          <a:p>
            <a:pPr lvl="1"/>
            <a:r>
              <a:rPr lang="ja-JP" altLang="en-US" dirty="0"/>
              <a:t>内部に</a:t>
            </a:r>
            <a:r>
              <a:rPr lang="ja-JP" altLang="en-US" dirty="0" smtClean="0"/>
              <a:t>は壁画がある</a:t>
            </a:r>
            <a:r>
              <a:rPr lang="ja-JP" alt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8843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レッドロックキャニオン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国立保護区ネバダ州立公園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78602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見どころ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地殻変動により海底が隆起した赤い岩山</a:t>
            </a:r>
          </a:p>
          <a:p>
            <a:r>
              <a:rPr lang="ja-JP" altLang="en-US" dirty="0" smtClean="0"/>
              <a:t>シーニック・ループ・ドライブ</a:t>
            </a:r>
            <a:endParaRPr lang="ja-JP" altLang="en-US" dirty="0"/>
          </a:p>
          <a:p>
            <a:pPr lvl="1"/>
            <a:r>
              <a:rPr lang="ja-JP" altLang="en-US" dirty="0" smtClean="0"/>
              <a:t>サンドストーン石切り場</a:t>
            </a:r>
          </a:p>
          <a:p>
            <a:pPr lvl="1"/>
            <a:r>
              <a:rPr lang="ja-JP" altLang="en-US" dirty="0" smtClean="0"/>
              <a:t>アイスボックスキャニオン</a:t>
            </a:r>
          </a:p>
          <a:p>
            <a:pPr lvl="1"/>
            <a:r>
              <a:rPr lang="ja-JP" altLang="en-US" dirty="0" smtClean="0"/>
              <a:t>パインクリークキャニオン</a:t>
            </a:r>
          </a:p>
          <a:p>
            <a:r>
              <a:rPr lang="ja-JP" altLang="en-US" dirty="0" smtClean="0"/>
              <a:t>ビジターセンター</a:t>
            </a:r>
          </a:p>
          <a:p>
            <a:pPr lvl="1"/>
            <a:r>
              <a:rPr lang="ja-JP" altLang="en-US" dirty="0" smtClean="0"/>
              <a:t>ギフトショップ</a:t>
            </a:r>
          </a:p>
          <a:p>
            <a:pPr lvl="1"/>
            <a:r>
              <a:rPr lang="ja-JP" altLang="en-US"/>
              <a:t>先住インディアンの工芸品 </a:t>
            </a:r>
            <a:endParaRPr lang="ja-JP" altLang="en-US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9322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178</Words>
  <Application>Microsoft Office PowerPoint</Application>
  <PresentationFormat>ワイド画面</PresentationFormat>
  <Paragraphs>58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テーマ</vt:lpstr>
      <vt:lpstr>アメリカ西海岸</vt:lpstr>
      <vt:lpstr>大自然満喫コース</vt:lpstr>
      <vt:lpstr>服装</vt:lpstr>
      <vt:lpstr>おみやげランキング</vt:lpstr>
      <vt:lpstr>グランドキャニオン</vt:lpstr>
      <vt:lpstr>見どころ</vt:lpstr>
      <vt:lpstr>レッドロックキャニオン</vt:lpstr>
      <vt:lpstr>見どころ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アメリカツアー</dc:title>
  <dc:creator>01 User</dc:creator>
  <cp:lastModifiedBy>01 User</cp:lastModifiedBy>
  <cp:revision>15</cp:revision>
  <dcterms:created xsi:type="dcterms:W3CDTF">2015-11-22T02:00:45Z</dcterms:created>
  <dcterms:modified xsi:type="dcterms:W3CDTF">2015-12-05T13:26:34Z</dcterms:modified>
</cp:coreProperties>
</file>