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7" autoAdjust="0"/>
    <p:restoredTop sz="94660"/>
  </p:normalViewPr>
  <p:slideViewPr>
    <p:cSldViewPr snapToGrid="0">
      <p:cViewPr varScale="1">
        <p:scale>
          <a:sx n="41" d="100"/>
          <a:sy n="41" d="100"/>
        </p:scale>
        <p:origin x="58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3526F49-7850-420B-B0B8-93175B4EEF1F}" type="doc">
      <dgm:prSet loTypeId="urn:microsoft.com/office/officeart/2005/8/layout/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kumimoji="1" lang="ja-JP" altLang="en-US"/>
        </a:p>
      </dgm:t>
    </dgm:pt>
    <dgm:pt modelId="{8397F8CD-7D97-4657-BE8E-1A4087041BFC}">
      <dgm:prSet/>
      <dgm:spPr/>
      <dgm:t>
        <a:bodyPr/>
        <a:lstStyle/>
        <a:p>
          <a:pPr rtl="0"/>
          <a:r>
            <a:rPr kumimoji="1" lang="ja-JP" smtClean="0"/>
            <a:t>売</a:t>
          </a:r>
          <a:r>
            <a:rPr kumimoji="1" lang="ja-JP" altLang="en-US" smtClean="0"/>
            <a:t>れ</a:t>
          </a:r>
          <a:r>
            <a:rPr kumimoji="1" lang="ja-JP" smtClean="0"/>
            <a:t>筋</a:t>
          </a:r>
          <a:r>
            <a:rPr kumimoji="1" lang="ja-JP" altLang="en-US" dirty="0" smtClean="0"/>
            <a:t>ツアー</a:t>
          </a:r>
          <a:endParaRPr kumimoji="1" lang="ja-JP" dirty="0"/>
        </a:p>
      </dgm:t>
    </dgm:pt>
    <dgm:pt modelId="{EC2ABE1B-04FB-49A1-81C5-3BC325BD3636}" type="parTrans" cxnId="{F18F2556-5D60-42FD-9D11-06ADCB3DF6A1}">
      <dgm:prSet/>
      <dgm:spPr/>
      <dgm:t>
        <a:bodyPr/>
        <a:lstStyle/>
        <a:p>
          <a:endParaRPr kumimoji="1" lang="ja-JP" altLang="en-US"/>
        </a:p>
      </dgm:t>
    </dgm:pt>
    <dgm:pt modelId="{5173F9CC-90C2-414F-A01C-0D0755B04D16}" type="sibTrans" cxnId="{F18F2556-5D60-42FD-9D11-06ADCB3DF6A1}">
      <dgm:prSet/>
      <dgm:spPr/>
      <dgm:t>
        <a:bodyPr/>
        <a:lstStyle/>
        <a:p>
          <a:endParaRPr kumimoji="1" lang="ja-JP" altLang="en-US"/>
        </a:p>
      </dgm:t>
    </dgm:pt>
    <dgm:pt modelId="{4F4E2DD7-BC3C-43F6-BC3E-34741E8467B5}">
      <dgm:prSet/>
      <dgm:spPr/>
      <dgm:t>
        <a:bodyPr/>
        <a:lstStyle/>
        <a:p>
          <a:pPr rtl="0"/>
          <a:r>
            <a:rPr kumimoji="1" lang="ja-JP" dirty="0" smtClean="0"/>
            <a:t>売れ筋の商品を取りそろえている店舗をめぐるミニツアー</a:t>
          </a:r>
          <a:endParaRPr lang="ja-JP" dirty="0"/>
        </a:p>
      </dgm:t>
    </dgm:pt>
    <dgm:pt modelId="{8D15A8A0-92D8-4A11-99F9-B87A394E637F}" type="parTrans" cxnId="{3CC885F1-4A94-438A-A74A-BD64EDB1BCE8}">
      <dgm:prSet/>
      <dgm:spPr/>
      <dgm:t>
        <a:bodyPr/>
        <a:lstStyle/>
        <a:p>
          <a:endParaRPr kumimoji="1" lang="ja-JP" altLang="en-US"/>
        </a:p>
      </dgm:t>
    </dgm:pt>
    <dgm:pt modelId="{7C2C469A-7BE1-4F11-A5C7-AD9007A5455C}" type="sibTrans" cxnId="{3CC885F1-4A94-438A-A74A-BD64EDB1BCE8}">
      <dgm:prSet/>
      <dgm:spPr/>
      <dgm:t>
        <a:bodyPr/>
        <a:lstStyle/>
        <a:p>
          <a:endParaRPr kumimoji="1" lang="ja-JP" altLang="en-US"/>
        </a:p>
      </dgm:t>
    </dgm:pt>
    <dgm:pt modelId="{2E79728B-96CC-4139-8859-26F0666348B8}">
      <dgm:prSet/>
      <dgm:spPr/>
      <dgm:t>
        <a:bodyPr/>
        <a:lstStyle/>
        <a:p>
          <a:pPr rtl="0"/>
          <a:r>
            <a:rPr kumimoji="1" lang="ja-JP" dirty="0" smtClean="0"/>
            <a:t>定番プラスワン</a:t>
          </a:r>
          <a:endParaRPr lang="ja-JP" dirty="0"/>
        </a:p>
      </dgm:t>
    </dgm:pt>
    <dgm:pt modelId="{2992B15A-845A-4A58-8B63-42C1FF506420}" type="parTrans" cxnId="{BB106A9D-E54D-456D-951D-0746DBF68B69}">
      <dgm:prSet/>
      <dgm:spPr/>
      <dgm:t>
        <a:bodyPr/>
        <a:lstStyle/>
        <a:p>
          <a:endParaRPr kumimoji="1" lang="ja-JP" altLang="en-US"/>
        </a:p>
      </dgm:t>
    </dgm:pt>
    <dgm:pt modelId="{4BFE5C28-E1FD-4F20-92C4-410A9D274765}" type="sibTrans" cxnId="{BB106A9D-E54D-456D-951D-0746DBF68B69}">
      <dgm:prSet/>
      <dgm:spPr/>
      <dgm:t>
        <a:bodyPr/>
        <a:lstStyle/>
        <a:p>
          <a:endParaRPr kumimoji="1" lang="ja-JP" altLang="en-US"/>
        </a:p>
      </dgm:t>
    </dgm:pt>
    <dgm:pt modelId="{BA263BA9-A262-42E3-AB77-025B1F135F03}">
      <dgm:prSet/>
      <dgm:spPr/>
      <dgm:t>
        <a:bodyPr/>
        <a:lstStyle/>
        <a:p>
          <a:pPr rtl="0"/>
          <a:r>
            <a:rPr kumimoji="1" lang="ja-JP" dirty="0" smtClean="0"/>
            <a:t>定番のコースにもうひとつサービスをプラスした企画</a:t>
          </a:r>
          <a:endParaRPr lang="ja-JP" dirty="0"/>
        </a:p>
      </dgm:t>
    </dgm:pt>
    <dgm:pt modelId="{AB59BBF2-E95C-4933-8AF4-9C699F8DB8B3}" type="parTrans" cxnId="{75B4ECAD-5F0F-4C00-8411-69DDA443A3A1}">
      <dgm:prSet/>
      <dgm:spPr/>
      <dgm:t>
        <a:bodyPr/>
        <a:lstStyle/>
        <a:p>
          <a:endParaRPr kumimoji="1" lang="ja-JP" altLang="en-US"/>
        </a:p>
      </dgm:t>
    </dgm:pt>
    <dgm:pt modelId="{F5141281-C2B0-45E8-A4A4-F4707181DE94}" type="sibTrans" cxnId="{75B4ECAD-5F0F-4C00-8411-69DDA443A3A1}">
      <dgm:prSet/>
      <dgm:spPr/>
      <dgm:t>
        <a:bodyPr/>
        <a:lstStyle/>
        <a:p>
          <a:endParaRPr kumimoji="1" lang="ja-JP" altLang="en-US"/>
        </a:p>
      </dgm:t>
    </dgm:pt>
    <dgm:pt modelId="{F85BF9F6-83AB-46E2-AD81-6E24D0C545F8}">
      <dgm:prSet/>
      <dgm:spPr/>
      <dgm:t>
        <a:bodyPr/>
        <a:lstStyle/>
        <a:p>
          <a:pPr rtl="0"/>
          <a:r>
            <a:rPr kumimoji="1" lang="ja-JP" altLang="en-US" dirty="0" smtClean="0"/>
            <a:t>サンセットクルーズ</a:t>
          </a:r>
          <a:endParaRPr lang="ja-JP" dirty="0"/>
        </a:p>
      </dgm:t>
    </dgm:pt>
    <dgm:pt modelId="{9ED8ACD2-F5A3-4DA1-A419-4ED65F76FF71}" type="parTrans" cxnId="{3FDF0FF2-449C-4DC1-BE0B-FADFFC701389}">
      <dgm:prSet/>
      <dgm:spPr/>
      <dgm:t>
        <a:bodyPr/>
        <a:lstStyle/>
        <a:p>
          <a:endParaRPr kumimoji="1" lang="ja-JP" altLang="en-US"/>
        </a:p>
      </dgm:t>
    </dgm:pt>
    <dgm:pt modelId="{6A17023C-0296-4C83-84BA-32A6152A5233}" type="sibTrans" cxnId="{3FDF0FF2-449C-4DC1-BE0B-FADFFC701389}">
      <dgm:prSet/>
      <dgm:spPr/>
      <dgm:t>
        <a:bodyPr/>
        <a:lstStyle/>
        <a:p>
          <a:endParaRPr kumimoji="1" lang="ja-JP" altLang="en-US"/>
        </a:p>
      </dgm:t>
    </dgm:pt>
    <dgm:pt modelId="{447123F6-0049-4ACA-A007-26A96717ECC5}">
      <dgm:prSet/>
      <dgm:spPr/>
      <dgm:t>
        <a:bodyPr/>
        <a:lstStyle/>
        <a:p>
          <a:pPr rtl="0"/>
          <a:r>
            <a:rPr lang="ja-JP" altLang="en-US" dirty="0" smtClean="0"/>
            <a:t>シュノーケリング</a:t>
          </a:r>
          <a:endParaRPr lang="ja-JP" dirty="0"/>
        </a:p>
      </dgm:t>
    </dgm:pt>
    <dgm:pt modelId="{0D2BE51C-35BA-492C-A4BB-C9F7A6FA4854}" type="parTrans" cxnId="{264403E8-0AEC-4401-BC7E-C0E1F59972D9}">
      <dgm:prSet/>
      <dgm:spPr/>
      <dgm:t>
        <a:bodyPr/>
        <a:lstStyle/>
        <a:p>
          <a:endParaRPr kumimoji="1" lang="ja-JP" altLang="en-US"/>
        </a:p>
      </dgm:t>
    </dgm:pt>
    <dgm:pt modelId="{2C84D5F3-1D1B-4B5A-9B73-F8FFD6B083D0}" type="sibTrans" cxnId="{264403E8-0AEC-4401-BC7E-C0E1F59972D9}">
      <dgm:prSet/>
      <dgm:spPr/>
      <dgm:t>
        <a:bodyPr/>
        <a:lstStyle/>
        <a:p>
          <a:endParaRPr kumimoji="1" lang="ja-JP" altLang="en-US"/>
        </a:p>
      </dgm:t>
    </dgm:pt>
    <dgm:pt modelId="{29AC0A41-4373-4B49-BCF9-B271E8FEF05E}">
      <dgm:prSet/>
      <dgm:spPr/>
      <dgm:t>
        <a:bodyPr/>
        <a:lstStyle/>
        <a:p>
          <a:pPr rtl="0"/>
          <a:r>
            <a:rPr lang="ja-JP" altLang="en-US" dirty="0" smtClean="0"/>
            <a:t>ラグジュアリースパ</a:t>
          </a:r>
          <a:endParaRPr lang="ja-JP" dirty="0"/>
        </a:p>
      </dgm:t>
    </dgm:pt>
    <dgm:pt modelId="{33AE794D-348E-4155-908D-833EC256309A}" type="parTrans" cxnId="{909FE7FA-1F02-4465-9F82-BD9D0BDA56C3}">
      <dgm:prSet/>
      <dgm:spPr/>
      <dgm:t>
        <a:bodyPr/>
        <a:lstStyle/>
        <a:p>
          <a:endParaRPr kumimoji="1" lang="ja-JP" altLang="en-US"/>
        </a:p>
      </dgm:t>
    </dgm:pt>
    <dgm:pt modelId="{2E690C20-6E46-418B-B245-F09D7B5B11AB}" type="sibTrans" cxnId="{909FE7FA-1F02-4465-9F82-BD9D0BDA56C3}">
      <dgm:prSet/>
      <dgm:spPr/>
      <dgm:t>
        <a:bodyPr/>
        <a:lstStyle/>
        <a:p>
          <a:endParaRPr kumimoji="1" lang="ja-JP" altLang="en-US"/>
        </a:p>
      </dgm:t>
    </dgm:pt>
    <dgm:pt modelId="{24C60F6B-5818-492F-AE44-BC3C1075850B}" type="pres">
      <dgm:prSet presAssocID="{43526F49-7850-420B-B0B8-93175B4EEF1F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A432EA3F-777B-4F63-9EE9-58DDDCA375F3}" type="pres">
      <dgm:prSet presAssocID="{8397F8CD-7D97-4657-BE8E-1A4087041BFC}" presName="parentLin" presStyleCnt="0"/>
      <dgm:spPr/>
    </dgm:pt>
    <dgm:pt modelId="{DEB0569B-5C8B-4372-9E10-3929ABB49465}" type="pres">
      <dgm:prSet presAssocID="{8397F8CD-7D97-4657-BE8E-1A4087041BFC}" presName="parentLeftMargin" presStyleLbl="node1" presStyleIdx="0" presStyleCnt="2"/>
      <dgm:spPr/>
      <dgm:t>
        <a:bodyPr/>
        <a:lstStyle/>
        <a:p>
          <a:endParaRPr kumimoji="1" lang="ja-JP" altLang="en-US"/>
        </a:p>
      </dgm:t>
    </dgm:pt>
    <dgm:pt modelId="{4013EBDE-FCF2-4AAD-A174-06FF0CC009D5}" type="pres">
      <dgm:prSet presAssocID="{8397F8CD-7D97-4657-BE8E-1A4087041BFC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421AEBF-1492-4059-A409-110943F9E2A8}" type="pres">
      <dgm:prSet presAssocID="{8397F8CD-7D97-4657-BE8E-1A4087041BFC}" presName="negativeSpace" presStyleCnt="0"/>
      <dgm:spPr/>
    </dgm:pt>
    <dgm:pt modelId="{2ED53CE6-9DBE-45D9-A520-8CF52A462DCC}" type="pres">
      <dgm:prSet presAssocID="{8397F8CD-7D97-4657-BE8E-1A4087041BFC}" presName="childText" presStyleLbl="conFgAcc1" presStyleIdx="0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6D5AD46-B735-486A-A734-03E4DF4D93F9}" type="pres">
      <dgm:prSet presAssocID="{5173F9CC-90C2-414F-A01C-0D0755B04D16}" presName="spaceBetweenRectangles" presStyleCnt="0"/>
      <dgm:spPr/>
    </dgm:pt>
    <dgm:pt modelId="{63B05F4B-9BAD-4FA0-8ACD-C13D71188189}" type="pres">
      <dgm:prSet presAssocID="{2E79728B-96CC-4139-8859-26F0666348B8}" presName="parentLin" presStyleCnt="0"/>
      <dgm:spPr/>
    </dgm:pt>
    <dgm:pt modelId="{8EEAF3ED-2142-4C70-A98C-2B9D9F19CEEA}" type="pres">
      <dgm:prSet presAssocID="{2E79728B-96CC-4139-8859-26F0666348B8}" presName="parentLeftMargin" presStyleLbl="node1" presStyleIdx="0" presStyleCnt="2"/>
      <dgm:spPr/>
      <dgm:t>
        <a:bodyPr/>
        <a:lstStyle/>
        <a:p>
          <a:endParaRPr kumimoji="1" lang="ja-JP" altLang="en-US"/>
        </a:p>
      </dgm:t>
    </dgm:pt>
    <dgm:pt modelId="{4A259FE1-4CC8-41D1-B582-ADF808B5D3EC}" type="pres">
      <dgm:prSet presAssocID="{2E79728B-96CC-4139-8859-26F0666348B8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846A878-3C3D-4A29-8BBE-F68C13043192}" type="pres">
      <dgm:prSet presAssocID="{2E79728B-96CC-4139-8859-26F0666348B8}" presName="negativeSpace" presStyleCnt="0"/>
      <dgm:spPr/>
    </dgm:pt>
    <dgm:pt modelId="{FE5E6363-425D-4872-9D89-EDF5A437B0B4}" type="pres">
      <dgm:prSet presAssocID="{2E79728B-96CC-4139-8859-26F0666348B8}" presName="childText" presStyleLbl="conFgAcc1" presStyleIdx="1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5B4ECAD-5F0F-4C00-8411-69DDA443A3A1}" srcId="{2E79728B-96CC-4139-8859-26F0666348B8}" destId="{BA263BA9-A262-42E3-AB77-025B1F135F03}" srcOrd="0" destOrd="0" parTransId="{AB59BBF2-E95C-4933-8AF4-9C699F8DB8B3}" sibTransId="{F5141281-C2B0-45E8-A4A4-F4707181DE94}"/>
    <dgm:cxn modelId="{E906ABF9-0170-47C4-B8E4-E79BEA4C9FC5}" type="presOf" srcId="{2E79728B-96CC-4139-8859-26F0666348B8}" destId="{8EEAF3ED-2142-4C70-A98C-2B9D9F19CEEA}" srcOrd="0" destOrd="0" presId="urn:microsoft.com/office/officeart/2005/8/layout/list1"/>
    <dgm:cxn modelId="{909FE7FA-1F02-4465-9F82-BD9D0BDA56C3}" srcId="{BA263BA9-A262-42E3-AB77-025B1F135F03}" destId="{29AC0A41-4373-4B49-BCF9-B271E8FEF05E}" srcOrd="2" destOrd="0" parTransId="{33AE794D-348E-4155-908D-833EC256309A}" sibTransId="{2E690C20-6E46-418B-B245-F09D7B5B11AB}"/>
    <dgm:cxn modelId="{E3395989-8790-4554-AB13-A0275FA89253}" type="presOf" srcId="{4F4E2DD7-BC3C-43F6-BC3E-34741E8467B5}" destId="{2ED53CE6-9DBE-45D9-A520-8CF52A462DCC}" srcOrd="0" destOrd="0" presId="urn:microsoft.com/office/officeart/2005/8/layout/list1"/>
    <dgm:cxn modelId="{DD1C6CF3-B469-4112-8237-3B88CDD49DFF}" type="presOf" srcId="{F85BF9F6-83AB-46E2-AD81-6E24D0C545F8}" destId="{FE5E6363-425D-4872-9D89-EDF5A437B0B4}" srcOrd="0" destOrd="1" presId="urn:microsoft.com/office/officeart/2005/8/layout/list1"/>
    <dgm:cxn modelId="{F34A4243-6F11-4921-A494-CB211F62D79F}" type="presOf" srcId="{447123F6-0049-4ACA-A007-26A96717ECC5}" destId="{FE5E6363-425D-4872-9D89-EDF5A437B0B4}" srcOrd="0" destOrd="2" presId="urn:microsoft.com/office/officeart/2005/8/layout/list1"/>
    <dgm:cxn modelId="{6F7D8568-7E44-4338-8C84-B00E74899BDE}" type="presOf" srcId="{2E79728B-96CC-4139-8859-26F0666348B8}" destId="{4A259FE1-4CC8-41D1-B582-ADF808B5D3EC}" srcOrd="1" destOrd="0" presId="urn:microsoft.com/office/officeart/2005/8/layout/list1"/>
    <dgm:cxn modelId="{2ACEBF4C-6320-41E0-B8C7-37F09FC89BE6}" type="presOf" srcId="{8397F8CD-7D97-4657-BE8E-1A4087041BFC}" destId="{4013EBDE-FCF2-4AAD-A174-06FF0CC009D5}" srcOrd="1" destOrd="0" presId="urn:microsoft.com/office/officeart/2005/8/layout/list1"/>
    <dgm:cxn modelId="{BB106A9D-E54D-456D-951D-0746DBF68B69}" srcId="{43526F49-7850-420B-B0B8-93175B4EEF1F}" destId="{2E79728B-96CC-4139-8859-26F0666348B8}" srcOrd="1" destOrd="0" parTransId="{2992B15A-845A-4A58-8B63-42C1FF506420}" sibTransId="{4BFE5C28-E1FD-4F20-92C4-410A9D274765}"/>
    <dgm:cxn modelId="{4E34A29E-ABCC-4A1C-81F0-B313557A43B7}" type="presOf" srcId="{BA263BA9-A262-42E3-AB77-025B1F135F03}" destId="{FE5E6363-425D-4872-9D89-EDF5A437B0B4}" srcOrd="0" destOrd="0" presId="urn:microsoft.com/office/officeart/2005/8/layout/list1"/>
    <dgm:cxn modelId="{264403E8-0AEC-4401-BC7E-C0E1F59972D9}" srcId="{BA263BA9-A262-42E3-AB77-025B1F135F03}" destId="{447123F6-0049-4ACA-A007-26A96717ECC5}" srcOrd="1" destOrd="0" parTransId="{0D2BE51C-35BA-492C-A4BB-C9F7A6FA4854}" sibTransId="{2C84D5F3-1D1B-4B5A-9B73-F8FFD6B083D0}"/>
    <dgm:cxn modelId="{3ED23C16-5A8F-4C94-8CD2-89AB1B6A0F92}" type="presOf" srcId="{43526F49-7850-420B-B0B8-93175B4EEF1F}" destId="{24C60F6B-5818-492F-AE44-BC3C1075850B}" srcOrd="0" destOrd="0" presId="urn:microsoft.com/office/officeart/2005/8/layout/list1"/>
    <dgm:cxn modelId="{F18F2556-5D60-42FD-9D11-06ADCB3DF6A1}" srcId="{43526F49-7850-420B-B0B8-93175B4EEF1F}" destId="{8397F8CD-7D97-4657-BE8E-1A4087041BFC}" srcOrd="0" destOrd="0" parTransId="{EC2ABE1B-04FB-49A1-81C5-3BC325BD3636}" sibTransId="{5173F9CC-90C2-414F-A01C-0D0755B04D16}"/>
    <dgm:cxn modelId="{BDC5C16F-4D6C-4493-92A6-48C76DE20BF4}" type="presOf" srcId="{29AC0A41-4373-4B49-BCF9-B271E8FEF05E}" destId="{FE5E6363-425D-4872-9D89-EDF5A437B0B4}" srcOrd="0" destOrd="3" presId="urn:microsoft.com/office/officeart/2005/8/layout/list1"/>
    <dgm:cxn modelId="{3CC885F1-4A94-438A-A74A-BD64EDB1BCE8}" srcId="{8397F8CD-7D97-4657-BE8E-1A4087041BFC}" destId="{4F4E2DD7-BC3C-43F6-BC3E-34741E8467B5}" srcOrd="0" destOrd="0" parTransId="{8D15A8A0-92D8-4A11-99F9-B87A394E637F}" sibTransId="{7C2C469A-7BE1-4F11-A5C7-AD9007A5455C}"/>
    <dgm:cxn modelId="{7899068E-57F2-4568-89B9-19F4E37578C0}" type="presOf" srcId="{8397F8CD-7D97-4657-BE8E-1A4087041BFC}" destId="{DEB0569B-5C8B-4372-9E10-3929ABB49465}" srcOrd="0" destOrd="0" presId="urn:microsoft.com/office/officeart/2005/8/layout/list1"/>
    <dgm:cxn modelId="{3FDF0FF2-449C-4DC1-BE0B-FADFFC701389}" srcId="{BA263BA9-A262-42E3-AB77-025B1F135F03}" destId="{F85BF9F6-83AB-46E2-AD81-6E24D0C545F8}" srcOrd="0" destOrd="0" parTransId="{9ED8ACD2-F5A3-4DA1-A419-4ED65F76FF71}" sibTransId="{6A17023C-0296-4C83-84BA-32A6152A5233}"/>
    <dgm:cxn modelId="{971C1811-007C-4AAE-AB5A-CB09C55A26F7}" type="presParOf" srcId="{24C60F6B-5818-492F-AE44-BC3C1075850B}" destId="{A432EA3F-777B-4F63-9EE9-58DDDCA375F3}" srcOrd="0" destOrd="0" presId="urn:microsoft.com/office/officeart/2005/8/layout/list1"/>
    <dgm:cxn modelId="{86BEE1B2-843F-4D59-AD49-27C4619B5F3C}" type="presParOf" srcId="{A432EA3F-777B-4F63-9EE9-58DDDCA375F3}" destId="{DEB0569B-5C8B-4372-9E10-3929ABB49465}" srcOrd="0" destOrd="0" presId="urn:microsoft.com/office/officeart/2005/8/layout/list1"/>
    <dgm:cxn modelId="{50BFC01A-BFF9-43FB-ACDF-90E4308AA920}" type="presParOf" srcId="{A432EA3F-777B-4F63-9EE9-58DDDCA375F3}" destId="{4013EBDE-FCF2-4AAD-A174-06FF0CC009D5}" srcOrd="1" destOrd="0" presId="urn:microsoft.com/office/officeart/2005/8/layout/list1"/>
    <dgm:cxn modelId="{0DFF46BE-93F1-464B-8454-167A502169C7}" type="presParOf" srcId="{24C60F6B-5818-492F-AE44-BC3C1075850B}" destId="{6421AEBF-1492-4059-A409-110943F9E2A8}" srcOrd="1" destOrd="0" presId="urn:microsoft.com/office/officeart/2005/8/layout/list1"/>
    <dgm:cxn modelId="{D0D04CED-DD5A-4F49-94F7-FB42A28EDA62}" type="presParOf" srcId="{24C60F6B-5818-492F-AE44-BC3C1075850B}" destId="{2ED53CE6-9DBE-45D9-A520-8CF52A462DCC}" srcOrd="2" destOrd="0" presId="urn:microsoft.com/office/officeart/2005/8/layout/list1"/>
    <dgm:cxn modelId="{E69BC80E-9706-44B1-B5AA-7F47BB444030}" type="presParOf" srcId="{24C60F6B-5818-492F-AE44-BC3C1075850B}" destId="{36D5AD46-B735-486A-A734-03E4DF4D93F9}" srcOrd="3" destOrd="0" presId="urn:microsoft.com/office/officeart/2005/8/layout/list1"/>
    <dgm:cxn modelId="{1EE5CDCA-18E8-4718-9557-DAA2F3C5B16B}" type="presParOf" srcId="{24C60F6B-5818-492F-AE44-BC3C1075850B}" destId="{63B05F4B-9BAD-4FA0-8ACD-C13D71188189}" srcOrd="4" destOrd="0" presId="urn:microsoft.com/office/officeart/2005/8/layout/list1"/>
    <dgm:cxn modelId="{7EC59FED-EF20-4D49-A34D-DD37FC6128DB}" type="presParOf" srcId="{63B05F4B-9BAD-4FA0-8ACD-C13D71188189}" destId="{8EEAF3ED-2142-4C70-A98C-2B9D9F19CEEA}" srcOrd="0" destOrd="0" presId="urn:microsoft.com/office/officeart/2005/8/layout/list1"/>
    <dgm:cxn modelId="{EDADB2E2-7322-4E77-8E61-59D2CD0D45C1}" type="presParOf" srcId="{63B05F4B-9BAD-4FA0-8ACD-C13D71188189}" destId="{4A259FE1-4CC8-41D1-B582-ADF808B5D3EC}" srcOrd="1" destOrd="0" presId="urn:microsoft.com/office/officeart/2005/8/layout/list1"/>
    <dgm:cxn modelId="{F169E88C-5E7F-4AF1-8A76-AB13A9BC6BCC}" type="presParOf" srcId="{24C60F6B-5818-492F-AE44-BC3C1075850B}" destId="{7846A878-3C3D-4A29-8BBE-F68C13043192}" srcOrd="5" destOrd="0" presId="urn:microsoft.com/office/officeart/2005/8/layout/list1"/>
    <dgm:cxn modelId="{C599996E-DEFC-4548-84D2-1C0C978E8E15}" type="presParOf" srcId="{24C60F6B-5818-492F-AE44-BC3C1075850B}" destId="{FE5E6363-425D-4872-9D89-EDF5A437B0B4}" srcOrd="6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D53CE6-9DBE-45D9-A520-8CF52A462DCC}">
      <dsp:nvSpPr>
        <dsp:cNvPr id="0" name=""/>
        <dsp:cNvSpPr/>
      </dsp:nvSpPr>
      <dsp:spPr>
        <a:xfrm>
          <a:off x="0" y="314549"/>
          <a:ext cx="7499350" cy="14805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82033" tIns="416560" rIns="582033" bIns="14224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sz="2000" kern="1200" dirty="0" smtClean="0"/>
            <a:t>売れ筋の商品を取りそろえている店舗をめぐるミニツアー</a:t>
          </a:r>
          <a:endParaRPr lang="ja-JP" sz="2000" kern="1200" dirty="0"/>
        </a:p>
      </dsp:txBody>
      <dsp:txXfrm>
        <a:off x="0" y="314549"/>
        <a:ext cx="7499350" cy="1480500"/>
      </dsp:txXfrm>
    </dsp:sp>
    <dsp:sp modelId="{4013EBDE-FCF2-4AAD-A174-06FF0CC009D5}">
      <dsp:nvSpPr>
        <dsp:cNvPr id="0" name=""/>
        <dsp:cNvSpPr/>
      </dsp:nvSpPr>
      <dsp:spPr>
        <a:xfrm>
          <a:off x="374967" y="19349"/>
          <a:ext cx="5249545" cy="59040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420" tIns="0" rIns="198420" bIns="0" numCol="1" spcCol="1270" anchor="ctr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000" kern="1200" smtClean="0"/>
            <a:t>売</a:t>
          </a:r>
          <a:r>
            <a:rPr kumimoji="1" lang="ja-JP" altLang="en-US" sz="2000" kern="1200" smtClean="0"/>
            <a:t>れ</a:t>
          </a:r>
          <a:r>
            <a:rPr kumimoji="1" lang="ja-JP" sz="2000" kern="1200" smtClean="0"/>
            <a:t>筋</a:t>
          </a:r>
          <a:r>
            <a:rPr kumimoji="1" lang="ja-JP" altLang="en-US" sz="2000" kern="1200" dirty="0" smtClean="0"/>
            <a:t>ツアー</a:t>
          </a:r>
          <a:endParaRPr kumimoji="1" lang="ja-JP" sz="2000" kern="1200" dirty="0"/>
        </a:p>
      </dsp:txBody>
      <dsp:txXfrm>
        <a:off x="403788" y="48170"/>
        <a:ext cx="5191903" cy="532758"/>
      </dsp:txXfrm>
    </dsp:sp>
    <dsp:sp modelId="{FE5E6363-425D-4872-9D89-EDF5A437B0B4}">
      <dsp:nvSpPr>
        <dsp:cNvPr id="0" name=""/>
        <dsp:cNvSpPr/>
      </dsp:nvSpPr>
      <dsp:spPr>
        <a:xfrm>
          <a:off x="0" y="2198249"/>
          <a:ext cx="7499350" cy="2583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hueOff val="-8754431"/>
              <a:satOff val="-7900"/>
              <a:lumOff val="-176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82033" tIns="416560" rIns="582033" bIns="14224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sz="2000" kern="1200" dirty="0" smtClean="0"/>
            <a:t>定番のコースにもうひとつサービスをプラスした企画</a:t>
          </a:r>
          <a:endParaRPr lang="ja-JP" sz="2000" kern="1200" dirty="0"/>
        </a:p>
        <a:p>
          <a:pPr marL="457200" lvl="2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 smtClean="0"/>
            <a:t>サンセットクルーズ</a:t>
          </a:r>
          <a:endParaRPr lang="ja-JP" sz="2000" kern="1200" dirty="0"/>
        </a:p>
        <a:p>
          <a:pPr marL="457200" lvl="2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2000" kern="1200" dirty="0" smtClean="0"/>
            <a:t>シュノーケリング</a:t>
          </a:r>
          <a:endParaRPr lang="ja-JP" sz="2000" kern="1200" dirty="0"/>
        </a:p>
        <a:p>
          <a:pPr marL="457200" lvl="2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2000" kern="1200" dirty="0" smtClean="0"/>
            <a:t>ラグジュアリースパ</a:t>
          </a:r>
          <a:endParaRPr lang="ja-JP" sz="2000" kern="1200" dirty="0"/>
        </a:p>
      </dsp:txBody>
      <dsp:txXfrm>
        <a:off x="0" y="2198249"/>
        <a:ext cx="7499350" cy="2583000"/>
      </dsp:txXfrm>
    </dsp:sp>
    <dsp:sp modelId="{4A259FE1-4CC8-41D1-B582-ADF808B5D3EC}">
      <dsp:nvSpPr>
        <dsp:cNvPr id="0" name=""/>
        <dsp:cNvSpPr/>
      </dsp:nvSpPr>
      <dsp:spPr>
        <a:xfrm>
          <a:off x="374967" y="1903049"/>
          <a:ext cx="5249545" cy="590400"/>
        </a:xfrm>
        <a:prstGeom prst="roundRect">
          <a:avLst/>
        </a:prstGeom>
        <a:solidFill>
          <a:schemeClr val="accent2">
            <a:hueOff val="-8754431"/>
            <a:satOff val="-7900"/>
            <a:lumOff val="-1762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420" tIns="0" rIns="198420" bIns="0" numCol="1" spcCol="1270" anchor="ctr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000" kern="1200" dirty="0" smtClean="0"/>
            <a:t>定番プラスワン</a:t>
          </a:r>
          <a:endParaRPr lang="ja-JP" sz="2000" kern="1200" dirty="0"/>
        </a:p>
      </dsp:txBody>
      <dsp:txXfrm>
        <a:off x="403788" y="1931870"/>
        <a:ext cx="5191903" cy="5327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702776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54886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827631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058856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825271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9541540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6037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204721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9295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645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1300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48150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98544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93849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3917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69872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3102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21B247CD-270C-473D-8FE9-43F6DCA149AC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760AB0D-B800-4ED2-ACE5-F6477A2DA5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169947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57400" y="5503653"/>
            <a:ext cx="6554867" cy="1068238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バリ島おすすめポイント１</a:t>
            </a:r>
            <a:endParaRPr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1668951" y="1248508"/>
            <a:ext cx="8534400" cy="3615267"/>
          </a:xfrm>
        </p:spPr>
        <p:txBody>
          <a:bodyPr/>
          <a:lstStyle/>
          <a:p>
            <a:pPr lvl="0"/>
            <a:r>
              <a:rPr lang="ja-JP" altLang="en-US" dirty="0" smtClean="0"/>
              <a:t>ウブド市場</a:t>
            </a:r>
          </a:p>
          <a:p>
            <a:pPr lvl="1"/>
            <a:r>
              <a:rPr lang="ja-JP" altLang="en-US" dirty="0" smtClean="0"/>
              <a:t>雑貨や食べ物、衣類などの店があり、バリならではのお土産を買うことができます。値段は値切るとたいてい安くなります。</a:t>
            </a:r>
          </a:p>
          <a:p>
            <a:pPr lvl="0"/>
            <a:r>
              <a:rPr lang="ja-JP" altLang="en-US" dirty="0" smtClean="0"/>
              <a:t>ジンバラン市場</a:t>
            </a:r>
          </a:p>
          <a:p>
            <a:pPr lvl="1"/>
            <a:r>
              <a:rPr lang="ja-JP" altLang="en-US" dirty="0" smtClean="0"/>
              <a:t>地元の人たちも利用する市場で、ローカル市場には新鮮な野菜や果物のほかに衣類も売られています。 お店の人も陽気で市場全体に活気があります。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25337069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57400" y="5503653"/>
            <a:ext cx="6554867" cy="1068238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バリ島おすすめポイント</a:t>
            </a:r>
            <a:r>
              <a:rPr lang="en-US" altLang="ja-JP" dirty="0" smtClean="0"/>
              <a:t>2</a:t>
            </a:r>
            <a:endParaRPr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1668951" y="1248508"/>
            <a:ext cx="8534400" cy="3615267"/>
          </a:xfrm>
        </p:spPr>
        <p:txBody>
          <a:bodyPr/>
          <a:lstStyle/>
          <a:p>
            <a:pPr lvl="0"/>
            <a:r>
              <a:rPr lang="ja-JP" altLang="en-US" dirty="0" smtClean="0"/>
              <a:t>キンタマーニ</a:t>
            </a:r>
          </a:p>
          <a:p>
            <a:pPr lvl="1"/>
            <a:r>
              <a:rPr lang="ja-JP" altLang="en-US" dirty="0" smtClean="0"/>
              <a:t>バトゥール山と湖が織りなす景勝地です。キンタマーニ高原は標高が高く、バリの中でも涼しい風を感じながら食事を楽しめます。</a:t>
            </a:r>
          </a:p>
          <a:p>
            <a:pPr lvl="0"/>
            <a:r>
              <a:rPr lang="ja-JP" altLang="en-US" dirty="0" smtClean="0"/>
              <a:t>ライス</a:t>
            </a:r>
            <a:r>
              <a:rPr lang="ja-JP" altLang="en-US" dirty="0"/>
              <a:t>テラス</a:t>
            </a:r>
            <a:endParaRPr lang="ja-JP" altLang="en-US" dirty="0" smtClean="0"/>
          </a:p>
          <a:p>
            <a:pPr lvl="1"/>
            <a:r>
              <a:rPr lang="ja-JP" altLang="en-US" dirty="0" smtClean="0"/>
              <a:t>山を切り開いて作られた棚田で、</a:t>
            </a:r>
            <a:r>
              <a:rPr lang="ja-JP" altLang="en-US" smtClean="0"/>
              <a:t>ところどころに椰子の</a:t>
            </a:r>
            <a:r>
              <a:rPr lang="ja-JP" altLang="en-US" dirty="0" smtClean="0"/>
              <a:t>木が</a:t>
            </a:r>
            <a:r>
              <a:rPr lang="ja-JP" altLang="en-US" smtClean="0"/>
              <a:t>あり、独特の風景を生み出しています。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254890870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160917" y="5538158"/>
            <a:ext cx="6554867" cy="1035170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新企画</a:t>
            </a:r>
            <a:endParaRPr lang="ja-JP" altLang="en-US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71247101"/>
              </p:ext>
            </p:extLst>
          </p:nvPr>
        </p:nvGraphicFramePr>
        <p:xfrm>
          <a:off x="2769319" y="464388"/>
          <a:ext cx="749935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29314256"/>
      </p:ext>
    </p:extLst>
  </p:cSld>
  <p:clrMapOvr>
    <a:masterClrMapping/>
  </p:clrMapOvr>
  <p:timing>
    <p:tnLst>
      <p:par>
        <p:cTn id="1" dur="0" restart="never" nodeType="tmRoot"/>
      </p:par>
    </p:tnLst>
  </p:timing>
</p:sld>
</file>

<file path=ppt/theme/theme1.xml><?xml version="1.0" encoding="utf-8"?>
<a:theme xmlns:a="http://schemas.openxmlformats.org/drawingml/2006/main" name="スライス">
  <a:themeElements>
    <a:clrScheme name="スライス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スライス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スライ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164</Words>
  <Application>Microsoft Office PowerPoint</Application>
  <PresentationFormat>ワイド画面</PresentationFormat>
  <Paragraphs>18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Century Gothic</vt:lpstr>
      <vt:lpstr>Wingdings 3</vt:lpstr>
      <vt:lpstr>スライス</vt:lpstr>
      <vt:lpstr>バリ島おすすめポイント１</vt:lpstr>
      <vt:lpstr>バリ島おすすめポイント2</vt:lpstr>
      <vt:lpstr>新企画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バリ島おすすめポイント１</dc:title>
  <dc:creator>01 User</dc:creator>
  <cp:lastModifiedBy>01 User</cp:lastModifiedBy>
  <cp:revision>2</cp:revision>
  <dcterms:created xsi:type="dcterms:W3CDTF">2015-12-05T14:11:06Z</dcterms:created>
  <dcterms:modified xsi:type="dcterms:W3CDTF">2015-12-05T14:16:13Z</dcterms:modified>
</cp:coreProperties>
</file>

<file path=docProps/thumbnail.jpeg>
</file>