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95" r:id="rId1"/>
  </p:sldMasterIdLst>
  <p:sldIdLst>
    <p:sldId id="256" r:id="rId2"/>
    <p:sldId id="263" r:id="rId3"/>
    <p:sldId id="267" r:id="rId4"/>
    <p:sldId id="268" r:id="rId5"/>
    <p:sldId id="266" r:id="rId6"/>
    <p:sldId id="264" r:id="rId7"/>
    <p:sldId id="261" r:id="rId8"/>
    <p:sldId id="265" r:id="rId9"/>
    <p:sldId id="269" r:id="rId10"/>
    <p:sldId id="262" r:id="rId11"/>
    <p:sldId id="260" r:id="rId1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01 User" initials="" lastIdx="0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howGuides="1">
      <p:cViewPr varScale="1">
        <p:scale>
          <a:sx n="77" d="100"/>
          <a:sy n="77" d="100"/>
        </p:scale>
        <p:origin x="258" y="96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3E91F5A-C016-4831-BA98-19FDCA630E0A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2A692D16-9C10-472E-85A1-621188343561}">
      <dgm:prSet/>
      <dgm:spPr/>
      <dgm:t>
        <a:bodyPr/>
        <a:lstStyle/>
        <a:p>
          <a:pPr rtl="0"/>
          <a:r>
            <a:rPr kumimoji="1" lang="ja-JP" dirty="0"/>
            <a:t>非接触カード</a:t>
          </a:r>
          <a:endParaRPr lang="ja-JP" dirty="0"/>
        </a:p>
      </dgm:t>
    </dgm:pt>
    <dgm:pt modelId="{E79475F5-D8E7-47F7-A204-200604A043D6}" type="parTrans" cxnId="{AC0A4CBB-113B-41CD-AF0E-56DF32CE1692}">
      <dgm:prSet/>
      <dgm:spPr/>
      <dgm:t>
        <a:bodyPr/>
        <a:lstStyle/>
        <a:p>
          <a:endParaRPr kumimoji="1" lang="ja-JP" altLang="en-US"/>
        </a:p>
      </dgm:t>
    </dgm:pt>
    <dgm:pt modelId="{18B38720-39F0-4CCD-B33B-7E4FAEF68259}" type="sibTrans" cxnId="{AC0A4CBB-113B-41CD-AF0E-56DF32CE1692}">
      <dgm:prSet/>
      <dgm:spPr/>
      <dgm:t>
        <a:bodyPr/>
        <a:lstStyle/>
        <a:p>
          <a:endParaRPr kumimoji="1" lang="ja-JP" altLang="en-US"/>
        </a:p>
      </dgm:t>
    </dgm:pt>
    <dgm:pt modelId="{F50E65CD-6FC2-48F0-86AA-129E709824E7}">
      <dgm:prSet/>
      <dgm:spPr/>
      <dgm:t>
        <a:bodyPr/>
        <a:lstStyle/>
        <a:p>
          <a:pPr rtl="0"/>
          <a:r>
            <a:rPr kumimoji="1" lang="en-US" dirty="0"/>
            <a:t>IC</a:t>
          </a:r>
          <a:r>
            <a:rPr kumimoji="1" lang="ja-JP" dirty="0"/>
            <a:t>チップとアンテナが内蔵</a:t>
          </a:r>
          <a:endParaRPr lang="ja-JP" dirty="0"/>
        </a:p>
      </dgm:t>
    </dgm:pt>
    <dgm:pt modelId="{1C9B4587-5E72-4701-8E98-559558125910}" type="parTrans" cxnId="{11456AD1-02A0-40D1-96B7-3044429381A1}">
      <dgm:prSet/>
      <dgm:spPr/>
      <dgm:t>
        <a:bodyPr/>
        <a:lstStyle/>
        <a:p>
          <a:endParaRPr kumimoji="1" lang="ja-JP" altLang="en-US"/>
        </a:p>
      </dgm:t>
    </dgm:pt>
    <dgm:pt modelId="{83ACEB56-5062-4A81-9AF7-0792FD5A8598}" type="sibTrans" cxnId="{11456AD1-02A0-40D1-96B7-3044429381A1}">
      <dgm:prSet/>
      <dgm:spPr/>
      <dgm:t>
        <a:bodyPr/>
        <a:lstStyle/>
        <a:p>
          <a:endParaRPr kumimoji="1" lang="ja-JP" altLang="en-US"/>
        </a:p>
      </dgm:t>
    </dgm:pt>
    <dgm:pt modelId="{852EEF44-C839-40F2-B4B1-FA658D188837}">
      <dgm:prSet/>
      <dgm:spPr/>
      <dgm:t>
        <a:bodyPr/>
        <a:lstStyle/>
        <a:p>
          <a:pPr rtl="0"/>
          <a:r>
            <a:rPr kumimoji="1" lang="ja-JP" dirty="0"/>
            <a:t>リーダーにかざして情報を読み取る</a:t>
          </a:r>
          <a:endParaRPr lang="ja-JP" dirty="0"/>
        </a:p>
      </dgm:t>
    </dgm:pt>
    <dgm:pt modelId="{20DFF815-98A6-4ED1-A122-D03AF1164644}" type="parTrans" cxnId="{50CA7E0E-50B7-486E-8FCC-96340056A119}">
      <dgm:prSet/>
      <dgm:spPr/>
      <dgm:t>
        <a:bodyPr/>
        <a:lstStyle/>
        <a:p>
          <a:endParaRPr kumimoji="1" lang="ja-JP" altLang="en-US"/>
        </a:p>
      </dgm:t>
    </dgm:pt>
    <dgm:pt modelId="{A81C4CC9-5529-4383-9984-7680AE2C07CC}" type="sibTrans" cxnId="{50CA7E0E-50B7-486E-8FCC-96340056A119}">
      <dgm:prSet/>
      <dgm:spPr/>
      <dgm:t>
        <a:bodyPr/>
        <a:lstStyle/>
        <a:p>
          <a:endParaRPr kumimoji="1" lang="ja-JP" altLang="en-US"/>
        </a:p>
      </dgm:t>
    </dgm:pt>
    <dgm:pt modelId="{07E1C6F7-9C24-4226-9056-216654150B68}" type="pres">
      <dgm:prSet presAssocID="{33E91F5A-C016-4831-BA98-19FDCA630E0A}" presName="linear" presStyleCnt="0">
        <dgm:presLayoutVars>
          <dgm:dir/>
          <dgm:animLvl val="lvl"/>
          <dgm:resizeHandles val="exact"/>
        </dgm:presLayoutVars>
      </dgm:prSet>
      <dgm:spPr/>
    </dgm:pt>
    <dgm:pt modelId="{33F7E691-A57A-4726-80DB-F588594F9B10}" type="pres">
      <dgm:prSet presAssocID="{2A692D16-9C10-472E-85A1-621188343561}" presName="parentLin" presStyleCnt="0"/>
      <dgm:spPr/>
    </dgm:pt>
    <dgm:pt modelId="{9DF48215-7834-4C2B-AABF-2EEF967153A0}" type="pres">
      <dgm:prSet presAssocID="{2A692D16-9C10-472E-85A1-621188343561}" presName="parentLeftMargin" presStyleLbl="node1" presStyleIdx="0" presStyleCnt="1"/>
      <dgm:spPr/>
    </dgm:pt>
    <dgm:pt modelId="{C455DD48-0E82-4FD7-9C7E-7AAC84D20AF6}" type="pres">
      <dgm:prSet presAssocID="{2A692D16-9C10-472E-85A1-621188343561}" presName="parentText" presStyleLbl="node1" presStyleIdx="0" presStyleCnt="1">
        <dgm:presLayoutVars>
          <dgm:chMax val="0"/>
          <dgm:bulletEnabled val="1"/>
        </dgm:presLayoutVars>
      </dgm:prSet>
      <dgm:spPr/>
    </dgm:pt>
    <dgm:pt modelId="{0B2B8AE8-7F7F-4BDC-92DB-E0A6D6C84DEF}" type="pres">
      <dgm:prSet presAssocID="{2A692D16-9C10-472E-85A1-621188343561}" presName="negativeSpace" presStyleCnt="0"/>
      <dgm:spPr/>
    </dgm:pt>
    <dgm:pt modelId="{9F27E22C-CED6-4562-B559-19A9F1FA27DB}" type="pres">
      <dgm:prSet presAssocID="{2A692D16-9C10-472E-85A1-621188343561}" presName="childText" presStyleLbl="conFgAcc1" presStyleIdx="0" presStyleCnt="1" custScaleY="116798" custLinFactNeighborX="1807" custLinFactNeighborY="17715">
        <dgm:presLayoutVars>
          <dgm:bulletEnabled val="1"/>
        </dgm:presLayoutVars>
      </dgm:prSet>
      <dgm:spPr/>
    </dgm:pt>
  </dgm:ptLst>
  <dgm:cxnLst>
    <dgm:cxn modelId="{50CA7E0E-50B7-486E-8FCC-96340056A119}" srcId="{2A692D16-9C10-472E-85A1-621188343561}" destId="{852EEF44-C839-40F2-B4B1-FA658D188837}" srcOrd="1" destOrd="0" parTransId="{20DFF815-98A6-4ED1-A122-D03AF1164644}" sibTransId="{A81C4CC9-5529-4383-9984-7680AE2C07CC}"/>
    <dgm:cxn modelId="{11456AD1-02A0-40D1-96B7-3044429381A1}" srcId="{2A692D16-9C10-472E-85A1-621188343561}" destId="{F50E65CD-6FC2-48F0-86AA-129E709824E7}" srcOrd="0" destOrd="0" parTransId="{1C9B4587-5E72-4701-8E98-559558125910}" sibTransId="{83ACEB56-5062-4A81-9AF7-0792FD5A8598}"/>
    <dgm:cxn modelId="{AFE1ED2C-35C5-4C66-A1B1-CF5776635FCF}" type="presOf" srcId="{F50E65CD-6FC2-48F0-86AA-129E709824E7}" destId="{9F27E22C-CED6-4562-B559-19A9F1FA27DB}" srcOrd="0" destOrd="0" presId="urn:microsoft.com/office/officeart/2005/8/layout/list1"/>
    <dgm:cxn modelId="{7E7A8288-4CA4-46FD-90EB-9D4C4CA608E3}" type="presOf" srcId="{33E91F5A-C016-4831-BA98-19FDCA630E0A}" destId="{07E1C6F7-9C24-4226-9056-216654150B68}" srcOrd="0" destOrd="0" presId="urn:microsoft.com/office/officeart/2005/8/layout/list1"/>
    <dgm:cxn modelId="{362742AF-4C1A-4ACC-955A-09978D9F6040}" type="presOf" srcId="{2A692D16-9C10-472E-85A1-621188343561}" destId="{C455DD48-0E82-4FD7-9C7E-7AAC84D20AF6}" srcOrd="1" destOrd="0" presId="urn:microsoft.com/office/officeart/2005/8/layout/list1"/>
    <dgm:cxn modelId="{AC0A4CBB-113B-41CD-AF0E-56DF32CE1692}" srcId="{33E91F5A-C016-4831-BA98-19FDCA630E0A}" destId="{2A692D16-9C10-472E-85A1-621188343561}" srcOrd="0" destOrd="0" parTransId="{E79475F5-D8E7-47F7-A204-200604A043D6}" sibTransId="{18B38720-39F0-4CCD-B33B-7E4FAEF68259}"/>
    <dgm:cxn modelId="{0AD2C8D4-EF3E-41B2-BDCF-011CE681A667}" type="presOf" srcId="{852EEF44-C839-40F2-B4B1-FA658D188837}" destId="{9F27E22C-CED6-4562-B559-19A9F1FA27DB}" srcOrd="0" destOrd="1" presId="urn:microsoft.com/office/officeart/2005/8/layout/list1"/>
    <dgm:cxn modelId="{F9A428DE-CBCF-4386-A9D3-0B23EE962C58}" type="presOf" srcId="{2A692D16-9C10-472E-85A1-621188343561}" destId="{9DF48215-7834-4C2B-AABF-2EEF967153A0}" srcOrd="0" destOrd="0" presId="urn:microsoft.com/office/officeart/2005/8/layout/list1"/>
    <dgm:cxn modelId="{46BB1B6A-854B-4E76-B8D3-9E9F5EF437C2}" type="presParOf" srcId="{07E1C6F7-9C24-4226-9056-216654150B68}" destId="{33F7E691-A57A-4726-80DB-F588594F9B10}" srcOrd="0" destOrd="0" presId="urn:microsoft.com/office/officeart/2005/8/layout/list1"/>
    <dgm:cxn modelId="{2B06F949-A150-4754-AC99-B6054D044B20}" type="presParOf" srcId="{33F7E691-A57A-4726-80DB-F588594F9B10}" destId="{9DF48215-7834-4C2B-AABF-2EEF967153A0}" srcOrd="0" destOrd="0" presId="urn:microsoft.com/office/officeart/2005/8/layout/list1"/>
    <dgm:cxn modelId="{F5EF7DDF-CD54-4A42-A0F8-6B06D5BAFA34}" type="presParOf" srcId="{33F7E691-A57A-4726-80DB-F588594F9B10}" destId="{C455DD48-0E82-4FD7-9C7E-7AAC84D20AF6}" srcOrd="1" destOrd="0" presId="urn:microsoft.com/office/officeart/2005/8/layout/list1"/>
    <dgm:cxn modelId="{C49B70E4-F9F1-45DE-A9DE-851A822A79CE}" type="presParOf" srcId="{07E1C6F7-9C24-4226-9056-216654150B68}" destId="{0B2B8AE8-7F7F-4BDC-92DB-E0A6D6C84DEF}" srcOrd="1" destOrd="0" presId="urn:microsoft.com/office/officeart/2005/8/layout/list1"/>
    <dgm:cxn modelId="{D1ED0EF7-57D8-4DCE-B06B-99EC8BBE2451}" type="presParOf" srcId="{07E1C6F7-9C24-4226-9056-216654150B68}" destId="{9F27E22C-CED6-4562-B559-19A9F1FA27DB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F42C160-88DC-4E47-8406-51A76EA1385C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1FCEDC71-DD2C-454F-8409-FE249F68F544}">
      <dgm:prSet/>
      <dgm:spPr/>
      <dgm:t>
        <a:bodyPr/>
        <a:lstStyle/>
        <a:p>
          <a:pPr rtl="0"/>
          <a:r>
            <a:rPr kumimoji="1" lang="ja-JP" dirty="0"/>
            <a:t>接触カード</a:t>
          </a:r>
          <a:endParaRPr lang="ja-JP" dirty="0"/>
        </a:p>
      </dgm:t>
    </dgm:pt>
    <dgm:pt modelId="{36635FB0-136F-4F85-B7B6-E9964EC55F07}" type="parTrans" cxnId="{B113354B-E55D-489B-A3C7-A4E0CBDD759E}">
      <dgm:prSet/>
      <dgm:spPr/>
      <dgm:t>
        <a:bodyPr/>
        <a:lstStyle/>
        <a:p>
          <a:endParaRPr kumimoji="1" lang="ja-JP" altLang="en-US"/>
        </a:p>
      </dgm:t>
    </dgm:pt>
    <dgm:pt modelId="{4C0FA441-B06E-4487-BD88-FDCFA03ACDBA}" type="sibTrans" cxnId="{B113354B-E55D-489B-A3C7-A4E0CBDD759E}">
      <dgm:prSet/>
      <dgm:spPr/>
      <dgm:t>
        <a:bodyPr/>
        <a:lstStyle/>
        <a:p>
          <a:endParaRPr kumimoji="1" lang="ja-JP" altLang="en-US"/>
        </a:p>
      </dgm:t>
    </dgm:pt>
    <dgm:pt modelId="{9BDBBAB4-7030-4218-8971-53BBCE788220}">
      <dgm:prSet/>
      <dgm:spPr/>
      <dgm:t>
        <a:bodyPr/>
        <a:lstStyle/>
        <a:p>
          <a:pPr rtl="0"/>
          <a:r>
            <a:rPr kumimoji="1" lang="ja-JP" dirty="0"/>
            <a:t>接触端子として</a:t>
          </a:r>
          <a:r>
            <a:rPr kumimoji="1" lang="en-US" dirty="0"/>
            <a:t>IC</a:t>
          </a:r>
          <a:r>
            <a:rPr kumimoji="1" lang="ja-JP" dirty="0"/>
            <a:t>モジュール</a:t>
          </a:r>
          <a:endParaRPr lang="ja-JP" dirty="0"/>
        </a:p>
      </dgm:t>
    </dgm:pt>
    <dgm:pt modelId="{1D89D8F6-555E-4152-A814-A77C6C1219AC}" type="parTrans" cxnId="{CAFAE586-55E5-40CB-B692-A6D5DABF422E}">
      <dgm:prSet/>
      <dgm:spPr/>
      <dgm:t>
        <a:bodyPr/>
        <a:lstStyle/>
        <a:p>
          <a:endParaRPr kumimoji="1" lang="ja-JP" altLang="en-US"/>
        </a:p>
      </dgm:t>
    </dgm:pt>
    <dgm:pt modelId="{2731B4D3-F7B0-4099-A1AB-EDB13B30D117}" type="sibTrans" cxnId="{CAFAE586-55E5-40CB-B692-A6D5DABF422E}">
      <dgm:prSet/>
      <dgm:spPr/>
      <dgm:t>
        <a:bodyPr/>
        <a:lstStyle/>
        <a:p>
          <a:endParaRPr kumimoji="1" lang="ja-JP" altLang="en-US"/>
        </a:p>
      </dgm:t>
    </dgm:pt>
    <dgm:pt modelId="{563F2380-FE6F-4633-A912-A7F5A57A9BE3}">
      <dgm:prSet/>
      <dgm:spPr/>
      <dgm:t>
        <a:bodyPr/>
        <a:lstStyle/>
        <a:p>
          <a:pPr rtl="0"/>
          <a:r>
            <a:rPr kumimoji="1" lang="ja-JP" dirty="0"/>
            <a:t>リーダ</a:t>
          </a:r>
          <a:r>
            <a:rPr kumimoji="1" lang="ja-JP" altLang="en-US" dirty="0"/>
            <a:t>ー</a:t>
          </a:r>
          <a:r>
            <a:rPr kumimoji="1" lang="ja-JP" dirty="0"/>
            <a:t>に挿入して情報を読み取る</a:t>
          </a:r>
        </a:p>
      </dgm:t>
    </dgm:pt>
    <dgm:pt modelId="{E2CB59B4-DACC-42E2-857F-FFF5480BCF1A}" type="parTrans" cxnId="{CE030B6E-83D6-4380-80AA-793CDBED0EDF}">
      <dgm:prSet/>
      <dgm:spPr/>
      <dgm:t>
        <a:bodyPr/>
        <a:lstStyle/>
        <a:p>
          <a:endParaRPr kumimoji="1" lang="ja-JP" altLang="en-US"/>
        </a:p>
      </dgm:t>
    </dgm:pt>
    <dgm:pt modelId="{B18BBC96-7224-4659-B044-D9BCE95AD47B}" type="sibTrans" cxnId="{CE030B6E-83D6-4380-80AA-793CDBED0EDF}">
      <dgm:prSet/>
      <dgm:spPr/>
      <dgm:t>
        <a:bodyPr/>
        <a:lstStyle/>
        <a:p>
          <a:endParaRPr kumimoji="1" lang="ja-JP" altLang="en-US"/>
        </a:p>
      </dgm:t>
    </dgm:pt>
    <dgm:pt modelId="{A2A000FB-7714-403D-BE93-D8401C0DF776}" type="pres">
      <dgm:prSet presAssocID="{8F42C160-88DC-4E47-8406-51A76EA1385C}" presName="linear" presStyleCnt="0">
        <dgm:presLayoutVars>
          <dgm:dir/>
          <dgm:animLvl val="lvl"/>
          <dgm:resizeHandles val="exact"/>
        </dgm:presLayoutVars>
      </dgm:prSet>
      <dgm:spPr/>
    </dgm:pt>
    <dgm:pt modelId="{1F23E5C4-07B9-4932-A498-F38E3DFD3270}" type="pres">
      <dgm:prSet presAssocID="{1FCEDC71-DD2C-454F-8409-FE249F68F544}" presName="parentLin" presStyleCnt="0"/>
      <dgm:spPr/>
    </dgm:pt>
    <dgm:pt modelId="{CB9CB2B1-A123-416F-A416-424DB8405613}" type="pres">
      <dgm:prSet presAssocID="{1FCEDC71-DD2C-454F-8409-FE249F68F544}" presName="parentLeftMargin" presStyleLbl="node1" presStyleIdx="0" presStyleCnt="1"/>
      <dgm:spPr/>
    </dgm:pt>
    <dgm:pt modelId="{2F1ABE4D-C8C1-4120-A0C1-69B553DDC0C9}" type="pres">
      <dgm:prSet presAssocID="{1FCEDC71-DD2C-454F-8409-FE249F68F544}" presName="parentText" presStyleLbl="node1" presStyleIdx="0" presStyleCnt="1">
        <dgm:presLayoutVars>
          <dgm:chMax val="0"/>
          <dgm:bulletEnabled val="1"/>
        </dgm:presLayoutVars>
      </dgm:prSet>
      <dgm:spPr/>
    </dgm:pt>
    <dgm:pt modelId="{F1A8DB8B-7CE6-41A1-9FDE-8D44320563B5}" type="pres">
      <dgm:prSet presAssocID="{1FCEDC71-DD2C-454F-8409-FE249F68F544}" presName="negativeSpace" presStyleCnt="0"/>
      <dgm:spPr/>
    </dgm:pt>
    <dgm:pt modelId="{A06CECA6-FCFE-49CC-81C6-E7665CE8D66C}" type="pres">
      <dgm:prSet presAssocID="{1FCEDC71-DD2C-454F-8409-FE249F68F544}" presName="childText" presStyleLbl="conFgAcc1" presStyleIdx="0" presStyleCnt="1" custScaleY="107296">
        <dgm:presLayoutVars>
          <dgm:bulletEnabled val="1"/>
        </dgm:presLayoutVars>
      </dgm:prSet>
      <dgm:spPr/>
    </dgm:pt>
  </dgm:ptLst>
  <dgm:cxnLst>
    <dgm:cxn modelId="{0F77A030-20A3-4EE9-A605-94AE09F111C5}" type="presOf" srcId="{563F2380-FE6F-4633-A912-A7F5A57A9BE3}" destId="{A06CECA6-FCFE-49CC-81C6-E7665CE8D66C}" srcOrd="0" destOrd="1" presId="urn:microsoft.com/office/officeart/2005/8/layout/list1"/>
    <dgm:cxn modelId="{CF6C1A16-2285-4E0E-9911-372B205B738B}" type="presOf" srcId="{1FCEDC71-DD2C-454F-8409-FE249F68F544}" destId="{CB9CB2B1-A123-416F-A416-424DB8405613}" srcOrd="0" destOrd="0" presId="urn:microsoft.com/office/officeart/2005/8/layout/list1"/>
    <dgm:cxn modelId="{74F3E9E7-A079-43CE-A0AE-F4A399171739}" type="presOf" srcId="{9BDBBAB4-7030-4218-8971-53BBCE788220}" destId="{A06CECA6-FCFE-49CC-81C6-E7665CE8D66C}" srcOrd="0" destOrd="0" presId="urn:microsoft.com/office/officeart/2005/8/layout/list1"/>
    <dgm:cxn modelId="{635F412A-58BB-4CDB-BC76-82574C48283A}" type="presOf" srcId="{1FCEDC71-DD2C-454F-8409-FE249F68F544}" destId="{2F1ABE4D-C8C1-4120-A0C1-69B553DDC0C9}" srcOrd="1" destOrd="0" presId="urn:microsoft.com/office/officeart/2005/8/layout/list1"/>
    <dgm:cxn modelId="{CE030B6E-83D6-4380-80AA-793CDBED0EDF}" srcId="{1FCEDC71-DD2C-454F-8409-FE249F68F544}" destId="{563F2380-FE6F-4633-A912-A7F5A57A9BE3}" srcOrd="1" destOrd="0" parTransId="{E2CB59B4-DACC-42E2-857F-FFF5480BCF1A}" sibTransId="{B18BBC96-7224-4659-B044-D9BCE95AD47B}"/>
    <dgm:cxn modelId="{6D9100FC-9415-4BF1-8E6A-7AE8536BE8B3}" type="presOf" srcId="{8F42C160-88DC-4E47-8406-51A76EA1385C}" destId="{A2A000FB-7714-403D-BE93-D8401C0DF776}" srcOrd="0" destOrd="0" presId="urn:microsoft.com/office/officeart/2005/8/layout/list1"/>
    <dgm:cxn modelId="{B113354B-E55D-489B-A3C7-A4E0CBDD759E}" srcId="{8F42C160-88DC-4E47-8406-51A76EA1385C}" destId="{1FCEDC71-DD2C-454F-8409-FE249F68F544}" srcOrd="0" destOrd="0" parTransId="{36635FB0-136F-4F85-B7B6-E9964EC55F07}" sibTransId="{4C0FA441-B06E-4487-BD88-FDCFA03ACDBA}"/>
    <dgm:cxn modelId="{CAFAE586-55E5-40CB-B692-A6D5DABF422E}" srcId="{1FCEDC71-DD2C-454F-8409-FE249F68F544}" destId="{9BDBBAB4-7030-4218-8971-53BBCE788220}" srcOrd="0" destOrd="0" parTransId="{1D89D8F6-555E-4152-A814-A77C6C1219AC}" sibTransId="{2731B4D3-F7B0-4099-A1AB-EDB13B30D117}"/>
    <dgm:cxn modelId="{20CF6E30-1628-4160-9B32-1348F103692D}" type="presParOf" srcId="{A2A000FB-7714-403D-BE93-D8401C0DF776}" destId="{1F23E5C4-07B9-4932-A498-F38E3DFD3270}" srcOrd="0" destOrd="0" presId="urn:microsoft.com/office/officeart/2005/8/layout/list1"/>
    <dgm:cxn modelId="{2E8E490A-F070-48FA-BAB6-C29A86D75B03}" type="presParOf" srcId="{1F23E5C4-07B9-4932-A498-F38E3DFD3270}" destId="{CB9CB2B1-A123-416F-A416-424DB8405613}" srcOrd="0" destOrd="0" presId="urn:microsoft.com/office/officeart/2005/8/layout/list1"/>
    <dgm:cxn modelId="{A17C533E-ADBD-4839-A605-22E33C43C453}" type="presParOf" srcId="{1F23E5C4-07B9-4932-A498-F38E3DFD3270}" destId="{2F1ABE4D-C8C1-4120-A0C1-69B553DDC0C9}" srcOrd="1" destOrd="0" presId="urn:microsoft.com/office/officeart/2005/8/layout/list1"/>
    <dgm:cxn modelId="{9B2B9A29-B88D-41E9-B002-2BBB9205FC15}" type="presParOf" srcId="{A2A000FB-7714-403D-BE93-D8401C0DF776}" destId="{F1A8DB8B-7CE6-41A1-9FDE-8D44320563B5}" srcOrd="1" destOrd="0" presId="urn:microsoft.com/office/officeart/2005/8/layout/list1"/>
    <dgm:cxn modelId="{98D94309-ADBF-4D49-BC08-3999AF474194}" type="presParOf" srcId="{A2A000FB-7714-403D-BE93-D8401C0DF776}" destId="{A06CECA6-FCFE-49CC-81C6-E7665CE8D66C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771C23C2-5E85-4563-972F-ECFF8E27D6F7}" type="doc">
      <dgm:prSet loTypeId="urn:microsoft.com/office/officeart/2005/8/layout/target3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ABF7FA9-0D86-4E79-9CBC-2344391A38BE}">
      <dgm:prSet phldrT="[テキスト]" custT="1"/>
      <dgm:spPr/>
      <dgm:t>
        <a:bodyPr/>
        <a:lstStyle/>
        <a:p>
          <a:r>
            <a:rPr kumimoji="1" lang="ja-JP" altLang="en-US" sz="2400" dirty="0"/>
            <a:t>情報量</a:t>
          </a:r>
        </a:p>
      </dgm:t>
    </dgm:pt>
    <dgm:pt modelId="{73199159-4F51-4AD1-BCF9-D799909AD892}" type="parTrans" cxnId="{AFE12827-A254-4EE7-8B72-B955FD11436A}">
      <dgm:prSet/>
      <dgm:spPr/>
      <dgm:t>
        <a:bodyPr/>
        <a:lstStyle/>
        <a:p>
          <a:endParaRPr kumimoji="1" lang="ja-JP" altLang="en-US"/>
        </a:p>
      </dgm:t>
    </dgm:pt>
    <dgm:pt modelId="{3EC7FBF9-FEE5-4ED5-9B33-63B0D4564238}" type="sibTrans" cxnId="{AFE12827-A254-4EE7-8B72-B955FD11436A}">
      <dgm:prSet/>
      <dgm:spPr/>
      <dgm:t>
        <a:bodyPr/>
        <a:lstStyle/>
        <a:p>
          <a:endParaRPr kumimoji="1" lang="ja-JP" altLang="en-US"/>
        </a:p>
      </dgm:t>
    </dgm:pt>
    <dgm:pt modelId="{0526BF56-4055-4CE6-9423-D9C41B811589}">
      <dgm:prSet phldrT="[テキスト]"/>
      <dgm:spPr/>
      <dgm:t>
        <a:bodyPr/>
        <a:lstStyle/>
        <a:p>
          <a:r>
            <a:rPr kumimoji="1" lang="ja-JP" altLang="en-US" dirty="0"/>
            <a:t>大量の情報を記録</a:t>
          </a:r>
        </a:p>
      </dgm:t>
    </dgm:pt>
    <dgm:pt modelId="{93404B81-6819-4898-B2D9-12B47ECBC9E9}" type="parTrans" cxnId="{87FB9E38-629C-464F-A85D-0E350F2707A7}">
      <dgm:prSet/>
      <dgm:spPr/>
      <dgm:t>
        <a:bodyPr/>
        <a:lstStyle/>
        <a:p>
          <a:endParaRPr kumimoji="1" lang="ja-JP" altLang="en-US"/>
        </a:p>
      </dgm:t>
    </dgm:pt>
    <dgm:pt modelId="{4C2BF24F-6799-4232-BC71-4C6D6F638030}" type="sibTrans" cxnId="{87FB9E38-629C-464F-A85D-0E350F2707A7}">
      <dgm:prSet/>
      <dgm:spPr/>
      <dgm:t>
        <a:bodyPr/>
        <a:lstStyle/>
        <a:p>
          <a:endParaRPr kumimoji="1" lang="ja-JP" altLang="en-US"/>
        </a:p>
      </dgm:t>
    </dgm:pt>
    <dgm:pt modelId="{54A1762F-B333-48EA-A678-001B7A5EE1C2}">
      <dgm:prSet phldrT="[テキスト]"/>
      <dgm:spPr/>
      <dgm:t>
        <a:bodyPr/>
        <a:lstStyle/>
        <a:p>
          <a:r>
            <a:rPr kumimoji="1" lang="ja-JP" altLang="en-US" dirty="0"/>
            <a:t>セキュリティ</a:t>
          </a:r>
        </a:p>
      </dgm:t>
    </dgm:pt>
    <dgm:pt modelId="{9D52B676-105F-4394-B07E-57FD71F3195C}" type="parTrans" cxnId="{16557290-0D57-4D31-A302-8876DAFF0B55}">
      <dgm:prSet/>
      <dgm:spPr/>
      <dgm:t>
        <a:bodyPr/>
        <a:lstStyle/>
        <a:p>
          <a:endParaRPr kumimoji="1" lang="ja-JP" altLang="en-US"/>
        </a:p>
      </dgm:t>
    </dgm:pt>
    <dgm:pt modelId="{17317AAF-370F-4974-AEDE-0A53F64285A9}" type="sibTrans" cxnId="{16557290-0D57-4D31-A302-8876DAFF0B55}">
      <dgm:prSet/>
      <dgm:spPr/>
      <dgm:t>
        <a:bodyPr/>
        <a:lstStyle/>
        <a:p>
          <a:endParaRPr kumimoji="1" lang="ja-JP" altLang="en-US"/>
        </a:p>
      </dgm:t>
    </dgm:pt>
    <dgm:pt modelId="{FF7038EF-B642-473F-B9C5-B2B35507D780}">
      <dgm:prSet phldrT="[テキスト]"/>
      <dgm:spPr/>
      <dgm:t>
        <a:bodyPr/>
        <a:lstStyle/>
        <a:p>
          <a:r>
            <a:rPr kumimoji="1" lang="ja-JP" altLang="en-US" dirty="0"/>
            <a:t>暗号機能</a:t>
          </a:r>
        </a:p>
      </dgm:t>
    </dgm:pt>
    <dgm:pt modelId="{C10C211A-D573-4781-82EE-7C8D9963A4BA}" type="parTrans" cxnId="{53EC7AC6-DF1E-46A3-9761-B9E89A861FA1}">
      <dgm:prSet/>
      <dgm:spPr/>
      <dgm:t>
        <a:bodyPr/>
        <a:lstStyle/>
        <a:p>
          <a:endParaRPr kumimoji="1" lang="ja-JP" altLang="en-US"/>
        </a:p>
      </dgm:t>
    </dgm:pt>
    <dgm:pt modelId="{90CCA83C-5E23-4617-B0A2-67FD636DC100}" type="sibTrans" cxnId="{53EC7AC6-DF1E-46A3-9761-B9E89A861FA1}">
      <dgm:prSet/>
      <dgm:spPr/>
      <dgm:t>
        <a:bodyPr/>
        <a:lstStyle/>
        <a:p>
          <a:endParaRPr kumimoji="1" lang="ja-JP" altLang="en-US"/>
        </a:p>
      </dgm:t>
    </dgm:pt>
    <dgm:pt modelId="{6FB05F87-9F36-4A20-9E55-6E463FA63145}">
      <dgm:prSet phldrT="[テキスト]" custT="1"/>
      <dgm:spPr/>
      <dgm:t>
        <a:bodyPr/>
        <a:lstStyle/>
        <a:p>
          <a:r>
            <a:rPr kumimoji="1" lang="ja-JP" altLang="en-US" sz="2400" dirty="0"/>
            <a:t>将来性</a:t>
          </a:r>
        </a:p>
      </dgm:t>
    </dgm:pt>
    <dgm:pt modelId="{05039253-4B3F-4B5F-BFA9-117CAB0A2EEC}" type="parTrans" cxnId="{067B3D19-A43B-43E1-82C4-F4AD73E70442}">
      <dgm:prSet/>
      <dgm:spPr/>
      <dgm:t>
        <a:bodyPr/>
        <a:lstStyle/>
        <a:p>
          <a:endParaRPr kumimoji="1" lang="ja-JP" altLang="en-US"/>
        </a:p>
      </dgm:t>
    </dgm:pt>
    <dgm:pt modelId="{9F271462-569A-4C3C-A4BE-EB6849854A8C}" type="sibTrans" cxnId="{067B3D19-A43B-43E1-82C4-F4AD73E70442}">
      <dgm:prSet/>
      <dgm:spPr/>
      <dgm:t>
        <a:bodyPr/>
        <a:lstStyle/>
        <a:p>
          <a:endParaRPr kumimoji="1" lang="ja-JP" altLang="en-US"/>
        </a:p>
      </dgm:t>
    </dgm:pt>
    <dgm:pt modelId="{8976E227-66E1-49F7-9D5B-18F3243EC324}">
      <dgm:prSet phldrT="[テキスト]"/>
      <dgm:spPr/>
      <dgm:t>
        <a:bodyPr/>
        <a:lstStyle/>
        <a:p>
          <a:r>
            <a:rPr kumimoji="1" lang="ja-JP" altLang="en-US" dirty="0"/>
            <a:t>そのほかのカードとの連動</a:t>
          </a:r>
        </a:p>
      </dgm:t>
    </dgm:pt>
    <dgm:pt modelId="{8967619A-762B-4C20-8B7D-122C44E4EE72}" type="parTrans" cxnId="{D82B76F0-91B5-48F5-A501-2267B3E69431}">
      <dgm:prSet/>
      <dgm:spPr/>
      <dgm:t>
        <a:bodyPr/>
        <a:lstStyle/>
        <a:p>
          <a:endParaRPr kumimoji="1" lang="ja-JP" altLang="en-US"/>
        </a:p>
      </dgm:t>
    </dgm:pt>
    <dgm:pt modelId="{DA461187-3B26-4B27-8EF0-49E551946892}" type="sibTrans" cxnId="{D82B76F0-91B5-48F5-A501-2267B3E69431}">
      <dgm:prSet/>
      <dgm:spPr/>
      <dgm:t>
        <a:bodyPr/>
        <a:lstStyle/>
        <a:p>
          <a:endParaRPr kumimoji="1" lang="ja-JP" altLang="en-US"/>
        </a:p>
      </dgm:t>
    </dgm:pt>
    <dgm:pt modelId="{796B2DB6-5BF0-48AF-B7E0-A557D5E9CDD6}">
      <dgm:prSet phldrT="[テキスト]"/>
      <dgm:spPr/>
      <dgm:t>
        <a:bodyPr/>
        <a:lstStyle/>
        <a:p>
          <a:r>
            <a:rPr kumimoji="1" lang="ja-JP" altLang="en-US" dirty="0"/>
            <a:t>個人情報</a:t>
          </a:r>
        </a:p>
      </dgm:t>
    </dgm:pt>
    <dgm:pt modelId="{A696E152-60B0-409B-A779-DB5286D4F1AB}" type="parTrans" cxnId="{8FB3E269-9059-4279-889B-310703E2196D}">
      <dgm:prSet/>
      <dgm:spPr/>
      <dgm:t>
        <a:bodyPr/>
        <a:lstStyle/>
        <a:p>
          <a:endParaRPr kumimoji="1" lang="ja-JP" altLang="en-US"/>
        </a:p>
      </dgm:t>
    </dgm:pt>
    <dgm:pt modelId="{B2DF52A4-4B13-412C-BF16-58B303FA0D1A}" type="sibTrans" cxnId="{8FB3E269-9059-4279-889B-310703E2196D}">
      <dgm:prSet/>
      <dgm:spPr/>
      <dgm:t>
        <a:bodyPr/>
        <a:lstStyle/>
        <a:p>
          <a:endParaRPr kumimoji="1" lang="ja-JP" altLang="en-US"/>
        </a:p>
      </dgm:t>
    </dgm:pt>
    <dgm:pt modelId="{6B2B9515-49D7-4D02-A924-7096A074938F}">
      <dgm:prSet phldrT="[テキスト]"/>
      <dgm:spPr/>
      <dgm:t>
        <a:bodyPr/>
        <a:lstStyle/>
        <a:p>
          <a:r>
            <a:rPr kumimoji="1" lang="ja-JP" altLang="en-US" dirty="0"/>
            <a:t>購入履歴</a:t>
          </a:r>
        </a:p>
      </dgm:t>
    </dgm:pt>
    <dgm:pt modelId="{16EDEF75-3382-4D3F-B662-37945E098904}" type="parTrans" cxnId="{DE56D727-85EF-4120-AE6C-0E5321866F64}">
      <dgm:prSet/>
      <dgm:spPr/>
      <dgm:t>
        <a:bodyPr/>
        <a:lstStyle/>
        <a:p>
          <a:endParaRPr kumimoji="1" lang="ja-JP" altLang="en-US"/>
        </a:p>
      </dgm:t>
    </dgm:pt>
    <dgm:pt modelId="{1E94F023-9315-48C2-A12F-72F3255CC9CB}" type="sibTrans" cxnId="{DE56D727-85EF-4120-AE6C-0E5321866F64}">
      <dgm:prSet/>
      <dgm:spPr/>
      <dgm:t>
        <a:bodyPr/>
        <a:lstStyle/>
        <a:p>
          <a:endParaRPr kumimoji="1" lang="ja-JP" altLang="en-US"/>
        </a:p>
      </dgm:t>
    </dgm:pt>
    <dgm:pt modelId="{B56A2EE6-1029-408D-8E8A-4050BF08B103}">
      <dgm:prSet phldrT="[テキスト]"/>
      <dgm:spPr/>
      <dgm:t>
        <a:bodyPr/>
        <a:lstStyle/>
        <a:p>
          <a:r>
            <a:rPr kumimoji="1" lang="ja-JP" altLang="en-US"/>
            <a:t>顧客管理</a:t>
          </a:r>
          <a:endParaRPr kumimoji="1" lang="ja-JP" altLang="en-US" dirty="0"/>
        </a:p>
      </dgm:t>
    </dgm:pt>
    <dgm:pt modelId="{B3D2BE7B-B19C-4CF7-B3BD-9645383F951B}" type="parTrans" cxnId="{20199546-9F23-4312-9A0E-0F3E2362CD65}">
      <dgm:prSet/>
      <dgm:spPr/>
      <dgm:t>
        <a:bodyPr/>
        <a:lstStyle/>
        <a:p>
          <a:endParaRPr kumimoji="1" lang="ja-JP" altLang="en-US"/>
        </a:p>
      </dgm:t>
    </dgm:pt>
    <dgm:pt modelId="{1CA9F2BA-2872-4514-8A9D-694896A1118C}" type="sibTrans" cxnId="{20199546-9F23-4312-9A0E-0F3E2362CD65}">
      <dgm:prSet/>
      <dgm:spPr/>
      <dgm:t>
        <a:bodyPr/>
        <a:lstStyle/>
        <a:p>
          <a:endParaRPr kumimoji="1" lang="ja-JP" altLang="en-US"/>
        </a:p>
      </dgm:t>
    </dgm:pt>
    <dgm:pt modelId="{F31CA87A-4DA9-44DA-B2B3-50BECF2BA322}">
      <dgm:prSet phldrT="[テキスト]"/>
      <dgm:spPr/>
      <dgm:t>
        <a:bodyPr/>
        <a:lstStyle/>
        <a:p>
          <a:r>
            <a:rPr kumimoji="1" lang="ja-JP" altLang="en-US" dirty="0"/>
            <a:t>偽造が困難</a:t>
          </a:r>
        </a:p>
      </dgm:t>
    </dgm:pt>
    <dgm:pt modelId="{E887413B-F352-4C00-ACDD-FB0AF897ECD9}" type="parTrans" cxnId="{872ECE6F-DF29-4988-AED4-1B982B79221E}">
      <dgm:prSet/>
      <dgm:spPr/>
      <dgm:t>
        <a:bodyPr/>
        <a:lstStyle/>
        <a:p>
          <a:endParaRPr kumimoji="1" lang="ja-JP" altLang="en-US"/>
        </a:p>
      </dgm:t>
    </dgm:pt>
    <dgm:pt modelId="{4D1B62EA-8529-4F0A-A656-1900C2991F1F}" type="sibTrans" cxnId="{872ECE6F-DF29-4988-AED4-1B982B79221E}">
      <dgm:prSet/>
      <dgm:spPr/>
      <dgm:t>
        <a:bodyPr/>
        <a:lstStyle/>
        <a:p>
          <a:endParaRPr kumimoji="1" lang="ja-JP" altLang="en-US"/>
        </a:p>
      </dgm:t>
    </dgm:pt>
    <dgm:pt modelId="{330DB7C4-93DB-4214-AD68-0BB5D13C486C}" type="pres">
      <dgm:prSet presAssocID="{771C23C2-5E85-4563-972F-ECFF8E27D6F7}" presName="Name0" presStyleCnt="0">
        <dgm:presLayoutVars>
          <dgm:chMax val="7"/>
          <dgm:dir/>
          <dgm:animLvl val="lvl"/>
          <dgm:resizeHandles val="exact"/>
        </dgm:presLayoutVars>
      </dgm:prSet>
      <dgm:spPr/>
    </dgm:pt>
    <dgm:pt modelId="{CD1F0094-44BF-4F82-B772-002DC49F7623}" type="pres">
      <dgm:prSet presAssocID="{CABF7FA9-0D86-4E79-9CBC-2344391A38BE}" presName="circle1" presStyleLbl="node1" presStyleIdx="0" presStyleCnt="4"/>
      <dgm:spPr/>
    </dgm:pt>
    <dgm:pt modelId="{0510326A-8934-4DC9-BF47-5F895DA83F74}" type="pres">
      <dgm:prSet presAssocID="{CABF7FA9-0D86-4E79-9CBC-2344391A38BE}" presName="space" presStyleCnt="0"/>
      <dgm:spPr/>
    </dgm:pt>
    <dgm:pt modelId="{DC2BEE9C-7862-4503-997C-C6DFDADD73D1}" type="pres">
      <dgm:prSet presAssocID="{CABF7FA9-0D86-4E79-9CBC-2344391A38BE}" presName="rect1" presStyleLbl="alignAcc1" presStyleIdx="0" presStyleCnt="4"/>
      <dgm:spPr/>
    </dgm:pt>
    <dgm:pt modelId="{9D59375A-F93C-4053-A0A6-92DF79B03EF9}" type="pres">
      <dgm:prSet presAssocID="{54A1762F-B333-48EA-A678-001B7A5EE1C2}" presName="vertSpace2" presStyleLbl="node1" presStyleIdx="0" presStyleCnt="4"/>
      <dgm:spPr/>
    </dgm:pt>
    <dgm:pt modelId="{7CA975B7-E34C-4718-AA88-7EBB65D6F224}" type="pres">
      <dgm:prSet presAssocID="{54A1762F-B333-48EA-A678-001B7A5EE1C2}" presName="circle2" presStyleLbl="node1" presStyleIdx="1" presStyleCnt="4"/>
      <dgm:spPr/>
    </dgm:pt>
    <dgm:pt modelId="{A50CC6F5-1FE1-4989-B183-F3198EBE7DE9}" type="pres">
      <dgm:prSet presAssocID="{54A1762F-B333-48EA-A678-001B7A5EE1C2}" presName="rect2" presStyleLbl="alignAcc1" presStyleIdx="1" presStyleCnt="4"/>
      <dgm:spPr/>
    </dgm:pt>
    <dgm:pt modelId="{45328F35-9573-4D34-AF0B-05FA214C23D3}" type="pres">
      <dgm:prSet presAssocID="{6FB05F87-9F36-4A20-9E55-6E463FA63145}" presName="vertSpace3" presStyleLbl="node1" presStyleIdx="1" presStyleCnt="4"/>
      <dgm:spPr/>
    </dgm:pt>
    <dgm:pt modelId="{2771C9D6-2AFE-40C8-B72F-DA1E46C9DB3B}" type="pres">
      <dgm:prSet presAssocID="{6FB05F87-9F36-4A20-9E55-6E463FA63145}" presName="circle3" presStyleLbl="node1" presStyleIdx="2" presStyleCnt="4"/>
      <dgm:spPr/>
    </dgm:pt>
    <dgm:pt modelId="{824A3E0A-EE26-4AB8-B8A0-8611374E2D85}" type="pres">
      <dgm:prSet presAssocID="{6FB05F87-9F36-4A20-9E55-6E463FA63145}" presName="rect3" presStyleLbl="alignAcc1" presStyleIdx="2" presStyleCnt="4"/>
      <dgm:spPr/>
    </dgm:pt>
    <dgm:pt modelId="{4CD86D61-D2CD-4C01-B2F1-06FA5AA0FBC4}" type="pres">
      <dgm:prSet presAssocID="{B56A2EE6-1029-408D-8E8A-4050BF08B103}" presName="vertSpace4" presStyleLbl="node1" presStyleIdx="2" presStyleCnt="4"/>
      <dgm:spPr/>
    </dgm:pt>
    <dgm:pt modelId="{73C1C2E1-7AFF-4C81-94C9-40846999E4B7}" type="pres">
      <dgm:prSet presAssocID="{B56A2EE6-1029-408D-8E8A-4050BF08B103}" presName="circle4" presStyleLbl="node1" presStyleIdx="3" presStyleCnt="4" custLinFactNeighborX="-9040"/>
      <dgm:spPr/>
    </dgm:pt>
    <dgm:pt modelId="{5B561F89-D1B8-4A96-B6B0-022F9A680929}" type="pres">
      <dgm:prSet presAssocID="{B56A2EE6-1029-408D-8E8A-4050BF08B103}" presName="rect4" presStyleLbl="alignAcc1" presStyleIdx="3" presStyleCnt="4"/>
      <dgm:spPr/>
    </dgm:pt>
    <dgm:pt modelId="{0F62B4B3-F476-4983-A161-AA9872388EBF}" type="pres">
      <dgm:prSet presAssocID="{CABF7FA9-0D86-4E79-9CBC-2344391A38BE}" presName="rect1ParTx" presStyleLbl="alignAcc1" presStyleIdx="3" presStyleCnt="4">
        <dgm:presLayoutVars>
          <dgm:chMax val="1"/>
          <dgm:bulletEnabled val="1"/>
        </dgm:presLayoutVars>
      </dgm:prSet>
      <dgm:spPr/>
    </dgm:pt>
    <dgm:pt modelId="{14FBB4CD-E346-444B-9FB9-1125987AB852}" type="pres">
      <dgm:prSet presAssocID="{CABF7FA9-0D86-4E79-9CBC-2344391A38BE}" presName="rect1ChTx" presStyleLbl="alignAcc1" presStyleIdx="3" presStyleCnt="4">
        <dgm:presLayoutVars>
          <dgm:bulletEnabled val="1"/>
        </dgm:presLayoutVars>
      </dgm:prSet>
      <dgm:spPr/>
    </dgm:pt>
    <dgm:pt modelId="{32422C73-9A68-4161-9FEB-B791D42EF056}" type="pres">
      <dgm:prSet presAssocID="{54A1762F-B333-48EA-A678-001B7A5EE1C2}" presName="rect2ParTx" presStyleLbl="alignAcc1" presStyleIdx="3" presStyleCnt="4">
        <dgm:presLayoutVars>
          <dgm:chMax val="1"/>
          <dgm:bulletEnabled val="1"/>
        </dgm:presLayoutVars>
      </dgm:prSet>
      <dgm:spPr/>
    </dgm:pt>
    <dgm:pt modelId="{56916B77-67FD-455B-AB45-37AB4F317AB0}" type="pres">
      <dgm:prSet presAssocID="{54A1762F-B333-48EA-A678-001B7A5EE1C2}" presName="rect2ChTx" presStyleLbl="alignAcc1" presStyleIdx="3" presStyleCnt="4">
        <dgm:presLayoutVars>
          <dgm:bulletEnabled val="1"/>
        </dgm:presLayoutVars>
      </dgm:prSet>
      <dgm:spPr/>
    </dgm:pt>
    <dgm:pt modelId="{27604251-0CB1-4294-B669-4E743C604907}" type="pres">
      <dgm:prSet presAssocID="{6FB05F87-9F36-4A20-9E55-6E463FA63145}" presName="rect3ParTx" presStyleLbl="alignAcc1" presStyleIdx="3" presStyleCnt="4">
        <dgm:presLayoutVars>
          <dgm:chMax val="1"/>
          <dgm:bulletEnabled val="1"/>
        </dgm:presLayoutVars>
      </dgm:prSet>
      <dgm:spPr/>
    </dgm:pt>
    <dgm:pt modelId="{8B8CD78C-47B6-43C1-88D1-E9444663595D}" type="pres">
      <dgm:prSet presAssocID="{6FB05F87-9F36-4A20-9E55-6E463FA63145}" presName="rect3ChTx" presStyleLbl="alignAcc1" presStyleIdx="3" presStyleCnt="4">
        <dgm:presLayoutVars>
          <dgm:bulletEnabled val="1"/>
        </dgm:presLayoutVars>
      </dgm:prSet>
      <dgm:spPr/>
    </dgm:pt>
    <dgm:pt modelId="{7F00A1A4-68F6-4794-B50A-DD3E9822945D}" type="pres">
      <dgm:prSet presAssocID="{B56A2EE6-1029-408D-8E8A-4050BF08B103}" presName="rect4ParTx" presStyleLbl="alignAcc1" presStyleIdx="3" presStyleCnt="4">
        <dgm:presLayoutVars>
          <dgm:chMax val="1"/>
          <dgm:bulletEnabled val="1"/>
        </dgm:presLayoutVars>
      </dgm:prSet>
      <dgm:spPr/>
    </dgm:pt>
    <dgm:pt modelId="{9FF2E083-5F4D-4B2F-8233-1E99C3B543DF}" type="pres">
      <dgm:prSet presAssocID="{B56A2EE6-1029-408D-8E8A-4050BF08B103}" presName="rect4ChTx" presStyleLbl="alignAcc1" presStyleIdx="3" presStyleCnt="4">
        <dgm:presLayoutVars>
          <dgm:bulletEnabled val="1"/>
        </dgm:presLayoutVars>
      </dgm:prSet>
      <dgm:spPr/>
    </dgm:pt>
  </dgm:ptLst>
  <dgm:cxnLst>
    <dgm:cxn modelId="{C705A487-9968-4D1D-AAE6-640657AEA349}" type="presOf" srcId="{0526BF56-4055-4CE6-9423-D9C41B811589}" destId="{14FBB4CD-E346-444B-9FB9-1125987AB852}" srcOrd="0" destOrd="0" presId="urn:microsoft.com/office/officeart/2005/8/layout/target3"/>
    <dgm:cxn modelId="{522E3738-B9BE-4E38-B32A-08B39113FBC6}" type="presOf" srcId="{796B2DB6-5BF0-48AF-B7E0-A557D5E9CDD6}" destId="{9FF2E083-5F4D-4B2F-8233-1E99C3B543DF}" srcOrd="0" destOrd="0" presId="urn:microsoft.com/office/officeart/2005/8/layout/target3"/>
    <dgm:cxn modelId="{C29CAA48-F94E-4CCE-9EE2-D5D2E1261A7B}" type="presOf" srcId="{6FB05F87-9F36-4A20-9E55-6E463FA63145}" destId="{27604251-0CB1-4294-B669-4E743C604907}" srcOrd="1" destOrd="0" presId="urn:microsoft.com/office/officeart/2005/8/layout/target3"/>
    <dgm:cxn modelId="{EF413164-E2F3-466F-BEA7-59702A6BD2FF}" type="presOf" srcId="{B56A2EE6-1029-408D-8E8A-4050BF08B103}" destId="{7F00A1A4-68F6-4794-B50A-DD3E9822945D}" srcOrd="1" destOrd="0" presId="urn:microsoft.com/office/officeart/2005/8/layout/target3"/>
    <dgm:cxn modelId="{D82B76F0-91B5-48F5-A501-2267B3E69431}" srcId="{6FB05F87-9F36-4A20-9E55-6E463FA63145}" destId="{8976E227-66E1-49F7-9D5B-18F3243EC324}" srcOrd="0" destOrd="0" parTransId="{8967619A-762B-4C20-8B7D-122C44E4EE72}" sibTransId="{DA461187-3B26-4B27-8EF0-49E551946892}"/>
    <dgm:cxn modelId="{0371F0B7-AA78-4801-8B80-33F48B4696C4}" type="presOf" srcId="{6FB05F87-9F36-4A20-9E55-6E463FA63145}" destId="{824A3E0A-EE26-4AB8-B8A0-8611374E2D85}" srcOrd="0" destOrd="0" presId="urn:microsoft.com/office/officeart/2005/8/layout/target3"/>
    <dgm:cxn modelId="{AFE12827-A254-4EE7-8B72-B955FD11436A}" srcId="{771C23C2-5E85-4563-972F-ECFF8E27D6F7}" destId="{CABF7FA9-0D86-4E79-9CBC-2344391A38BE}" srcOrd="0" destOrd="0" parTransId="{73199159-4F51-4AD1-BCF9-D799909AD892}" sibTransId="{3EC7FBF9-FEE5-4ED5-9B33-63B0D4564238}"/>
    <dgm:cxn modelId="{87FB9E38-629C-464F-A85D-0E350F2707A7}" srcId="{CABF7FA9-0D86-4E79-9CBC-2344391A38BE}" destId="{0526BF56-4055-4CE6-9423-D9C41B811589}" srcOrd="0" destOrd="0" parTransId="{93404B81-6819-4898-B2D9-12B47ECBC9E9}" sibTransId="{4C2BF24F-6799-4232-BC71-4C6D6F638030}"/>
    <dgm:cxn modelId="{53996C32-C915-4AC7-A841-6EBAAE82DF97}" type="presOf" srcId="{CABF7FA9-0D86-4E79-9CBC-2344391A38BE}" destId="{DC2BEE9C-7862-4503-997C-C6DFDADD73D1}" srcOrd="0" destOrd="0" presId="urn:microsoft.com/office/officeart/2005/8/layout/target3"/>
    <dgm:cxn modelId="{067B3D19-A43B-43E1-82C4-F4AD73E70442}" srcId="{771C23C2-5E85-4563-972F-ECFF8E27D6F7}" destId="{6FB05F87-9F36-4A20-9E55-6E463FA63145}" srcOrd="2" destOrd="0" parTransId="{05039253-4B3F-4B5F-BFA9-117CAB0A2EEC}" sibTransId="{9F271462-569A-4C3C-A4BE-EB6849854A8C}"/>
    <dgm:cxn modelId="{20199546-9F23-4312-9A0E-0F3E2362CD65}" srcId="{771C23C2-5E85-4563-972F-ECFF8E27D6F7}" destId="{B56A2EE6-1029-408D-8E8A-4050BF08B103}" srcOrd="3" destOrd="0" parTransId="{B3D2BE7B-B19C-4CF7-B3BD-9645383F951B}" sibTransId="{1CA9F2BA-2872-4514-8A9D-694896A1118C}"/>
    <dgm:cxn modelId="{89751EF2-6EB7-4C9C-8BA9-02368234F427}" type="presOf" srcId="{FF7038EF-B642-473F-B9C5-B2B35507D780}" destId="{56916B77-67FD-455B-AB45-37AB4F317AB0}" srcOrd="0" destOrd="0" presId="urn:microsoft.com/office/officeart/2005/8/layout/target3"/>
    <dgm:cxn modelId="{53EC7AC6-DF1E-46A3-9761-B9E89A861FA1}" srcId="{54A1762F-B333-48EA-A678-001B7A5EE1C2}" destId="{FF7038EF-B642-473F-B9C5-B2B35507D780}" srcOrd="0" destOrd="0" parTransId="{C10C211A-D573-4781-82EE-7C8D9963A4BA}" sibTransId="{90CCA83C-5E23-4617-B0A2-67FD636DC100}"/>
    <dgm:cxn modelId="{E3F9AE9C-671D-4A37-BA67-00186D88A4B5}" type="presOf" srcId="{CABF7FA9-0D86-4E79-9CBC-2344391A38BE}" destId="{0F62B4B3-F476-4983-A161-AA9872388EBF}" srcOrd="1" destOrd="0" presId="urn:microsoft.com/office/officeart/2005/8/layout/target3"/>
    <dgm:cxn modelId="{872ECE6F-DF29-4988-AED4-1B982B79221E}" srcId="{54A1762F-B333-48EA-A678-001B7A5EE1C2}" destId="{F31CA87A-4DA9-44DA-B2B3-50BECF2BA322}" srcOrd="1" destOrd="0" parTransId="{E887413B-F352-4C00-ACDD-FB0AF897ECD9}" sibTransId="{4D1B62EA-8529-4F0A-A656-1900C2991F1F}"/>
    <dgm:cxn modelId="{16557290-0D57-4D31-A302-8876DAFF0B55}" srcId="{771C23C2-5E85-4563-972F-ECFF8E27D6F7}" destId="{54A1762F-B333-48EA-A678-001B7A5EE1C2}" srcOrd="1" destOrd="0" parTransId="{9D52B676-105F-4394-B07E-57FD71F3195C}" sibTransId="{17317AAF-370F-4974-AEDE-0A53F64285A9}"/>
    <dgm:cxn modelId="{A7740A12-2EAE-490A-AA38-D419F813D579}" type="presOf" srcId="{6B2B9515-49D7-4D02-A924-7096A074938F}" destId="{9FF2E083-5F4D-4B2F-8233-1E99C3B543DF}" srcOrd="0" destOrd="1" presId="urn:microsoft.com/office/officeart/2005/8/layout/target3"/>
    <dgm:cxn modelId="{69BCC721-849F-434F-B92D-D37FF61EA969}" type="presOf" srcId="{771C23C2-5E85-4563-972F-ECFF8E27D6F7}" destId="{330DB7C4-93DB-4214-AD68-0BB5D13C486C}" srcOrd="0" destOrd="0" presId="urn:microsoft.com/office/officeart/2005/8/layout/target3"/>
    <dgm:cxn modelId="{4670E6F9-31D2-42DA-91BB-E9BF1FDE48AB}" type="presOf" srcId="{F31CA87A-4DA9-44DA-B2B3-50BECF2BA322}" destId="{56916B77-67FD-455B-AB45-37AB4F317AB0}" srcOrd="0" destOrd="1" presId="urn:microsoft.com/office/officeart/2005/8/layout/target3"/>
    <dgm:cxn modelId="{A5FE91AA-29DD-42F0-B72A-705A0A24543C}" type="presOf" srcId="{54A1762F-B333-48EA-A678-001B7A5EE1C2}" destId="{32422C73-9A68-4161-9FEB-B791D42EF056}" srcOrd="1" destOrd="0" presId="urn:microsoft.com/office/officeart/2005/8/layout/target3"/>
    <dgm:cxn modelId="{8FB3E269-9059-4279-889B-310703E2196D}" srcId="{B56A2EE6-1029-408D-8E8A-4050BF08B103}" destId="{796B2DB6-5BF0-48AF-B7E0-A557D5E9CDD6}" srcOrd="0" destOrd="0" parTransId="{A696E152-60B0-409B-A779-DB5286D4F1AB}" sibTransId="{B2DF52A4-4B13-412C-BF16-58B303FA0D1A}"/>
    <dgm:cxn modelId="{DE56D727-85EF-4120-AE6C-0E5321866F64}" srcId="{B56A2EE6-1029-408D-8E8A-4050BF08B103}" destId="{6B2B9515-49D7-4D02-A924-7096A074938F}" srcOrd="1" destOrd="0" parTransId="{16EDEF75-3382-4D3F-B662-37945E098904}" sibTransId="{1E94F023-9315-48C2-A12F-72F3255CC9CB}"/>
    <dgm:cxn modelId="{524261A5-B4CE-4137-8013-63B1F28A87D0}" type="presOf" srcId="{54A1762F-B333-48EA-A678-001B7A5EE1C2}" destId="{A50CC6F5-1FE1-4989-B183-F3198EBE7DE9}" srcOrd="0" destOrd="0" presId="urn:microsoft.com/office/officeart/2005/8/layout/target3"/>
    <dgm:cxn modelId="{871C1C68-B95A-43C3-A7DB-C09E0C26BEB0}" type="presOf" srcId="{8976E227-66E1-49F7-9D5B-18F3243EC324}" destId="{8B8CD78C-47B6-43C1-88D1-E9444663595D}" srcOrd="0" destOrd="0" presId="urn:microsoft.com/office/officeart/2005/8/layout/target3"/>
    <dgm:cxn modelId="{681ED198-B699-418B-A33C-7AAB661817E7}" type="presOf" srcId="{B56A2EE6-1029-408D-8E8A-4050BF08B103}" destId="{5B561F89-D1B8-4A96-B6B0-022F9A680929}" srcOrd="0" destOrd="0" presId="urn:microsoft.com/office/officeart/2005/8/layout/target3"/>
    <dgm:cxn modelId="{4F6B274B-801E-4A30-9777-6FB960A21142}" type="presParOf" srcId="{330DB7C4-93DB-4214-AD68-0BB5D13C486C}" destId="{CD1F0094-44BF-4F82-B772-002DC49F7623}" srcOrd="0" destOrd="0" presId="urn:microsoft.com/office/officeart/2005/8/layout/target3"/>
    <dgm:cxn modelId="{2E4C5BF9-F29E-4BE8-9762-B8D86B5CA935}" type="presParOf" srcId="{330DB7C4-93DB-4214-AD68-0BB5D13C486C}" destId="{0510326A-8934-4DC9-BF47-5F895DA83F74}" srcOrd="1" destOrd="0" presId="urn:microsoft.com/office/officeart/2005/8/layout/target3"/>
    <dgm:cxn modelId="{E88310AC-C697-4116-A5C8-75AE42165B91}" type="presParOf" srcId="{330DB7C4-93DB-4214-AD68-0BB5D13C486C}" destId="{DC2BEE9C-7862-4503-997C-C6DFDADD73D1}" srcOrd="2" destOrd="0" presId="urn:microsoft.com/office/officeart/2005/8/layout/target3"/>
    <dgm:cxn modelId="{1C440165-47DA-4A25-ADCE-0D60BE341B86}" type="presParOf" srcId="{330DB7C4-93DB-4214-AD68-0BB5D13C486C}" destId="{9D59375A-F93C-4053-A0A6-92DF79B03EF9}" srcOrd="3" destOrd="0" presId="urn:microsoft.com/office/officeart/2005/8/layout/target3"/>
    <dgm:cxn modelId="{5BD5C22D-7451-4E63-932B-189FE3F91009}" type="presParOf" srcId="{330DB7C4-93DB-4214-AD68-0BB5D13C486C}" destId="{7CA975B7-E34C-4718-AA88-7EBB65D6F224}" srcOrd="4" destOrd="0" presId="urn:microsoft.com/office/officeart/2005/8/layout/target3"/>
    <dgm:cxn modelId="{111E62EC-23B3-4EC5-8BD5-AF62CAF16E59}" type="presParOf" srcId="{330DB7C4-93DB-4214-AD68-0BB5D13C486C}" destId="{A50CC6F5-1FE1-4989-B183-F3198EBE7DE9}" srcOrd="5" destOrd="0" presId="urn:microsoft.com/office/officeart/2005/8/layout/target3"/>
    <dgm:cxn modelId="{FF82851E-2CE2-428B-B2E7-19110DC8F8E0}" type="presParOf" srcId="{330DB7C4-93DB-4214-AD68-0BB5D13C486C}" destId="{45328F35-9573-4D34-AF0B-05FA214C23D3}" srcOrd="6" destOrd="0" presId="urn:microsoft.com/office/officeart/2005/8/layout/target3"/>
    <dgm:cxn modelId="{43630BD1-6B23-4405-AFF6-481434BBEEB0}" type="presParOf" srcId="{330DB7C4-93DB-4214-AD68-0BB5D13C486C}" destId="{2771C9D6-2AFE-40C8-B72F-DA1E46C9DB3B}" srcOrd="7" destOrd="0" presId="urn:microsoft.com/office/officeart/2005/8/layout/target3"/>
    <dgm:cxn modelId="{12B54D79-478A-4241-AE87-6BDADEE68702}" type="presParOf" srcId="{330DB7C4-93DB-4214-AD68-0BB5D13C486C}" destId="{824A3E0A-EE26-4AB8-B8A0-8611374E2D85}" srcOrd="8" destOrd="0" presId="urn:microsoft.com/office/officeart/2005/8/layout/target3"/>
    <dgm:cxn modelId="{3E04D6E4-D38D-4FEF-8515-2A0E60F05346}" type="presParOf" srcId="{330DB7C4-93DB-4214-AD68-0BB5D13C486C}" destId="{4CD86D61-D2CD-4C01-B2F1-06FA5AA0FBC4}" srcOrd="9" destOrd="0" presId="urn:microsoft.com/office/officeart/2005/8/layout/target3"/>
    <dgm:cxn modelId="{87DFF2C4-580E-4C2E-8D6C-55198BFB987D}" type="presParOf" srcId="{330DB7C4-93DB-4214-AD68-0BB5D13C486C}" destId="{73C1C2E1-7AFF-4C81-94C9-40846999E4B7}" srcOrd="10" destOrd="0" presId="urn:microsoft.com/office/officeart/2005/8/layout/target3"/>
    <dgm:cxn modelId="{5EE17BE9-7539-46B3-82CA-BA9126965A61}" type="presParOf" srcId="{330DB7C4-93DB-4214-AD68-0BB5D13C486C}" destId="{5B561F89-D1B8-4A96-B6B0-022F9A680929}" srcOrd="11" destOrd="0" presId="urn:microsoft.com/office/officeart/2005/8/layout/target3"/>
    <dgm:cxn modelId="{6354C63F-873F-4802-B657-63DF962FFC6C}" type="presParOf" srcId="{330DB7C4-93DB-4214-AD68-0BB5D13C486C}" destId="{0F62B4B3-F476-4983-A161-AA9872388EBF}" srcOrd="12" destOrd="0" presId="urn:microsoft.com/office/officeart/2005/8/layout/target3"/>
    <dgm:cxn modelId="{B8BA0570-9571-4E08-BB3C-F91AFD4D942D}" type="presParOf" srcId="{330DB7C4-93DB-4214-AD68-0BB5D13C486C}" destId="{14FBB4CD-E346-444B-9FB9-1125987AB852}" srcOrd="13" destOrd="0" presId="urn:microsoft.com/office/officeart/2005/8/layout/target3"/>
    <dgm:cxn modelId="{C8E45725-E169-4073-92B7-C68920E86AEC}" type="presParOf" srcId="{330DB7C4-93DB-4214-AD68-0BB5D13C486C}" destId="{32422C73-9A68-4161-9FEB-B791D42EF056}" srcOrd="14" destOrd="0" presId="urn:microsoft.com/office/officeart/2005/8/layout/target3"/>
    <dgm:cxn modelId="{F4D1D70E-A5CB-42FE-95C3-91F19D3ADC34}" type="presParOf" srcId="{330DB7C4-93DB-4214-AD68-0BB5D13C486C}" destId="{56916B77-67FD-455B-AB45-37AB4F317AB0}" srcOrd="15" destOrd="0" presId="urn:microsoft.com/office/officeart/2005/8/layout/target3"/>
    <dgm:cxn modelId="{089BDD8A-4465-43B7-8E78-89DBE4F692EA}" type="presParOf" srcId="{330DB7C4-93DB-4214-AD68-0BB5D13C486C}" destId="{27604251-0CB1-4294-B669-4E743C604907}" srcOrd="16" destOrd="0" presId="urn:microsoft.com/office/officeart/2005/8/layout/target3"/>
    <dgm:cxn modelId="{4776C33B-3D38-431E-A9D1-DE60E9FFC0B6}" type="presParOf" srcId="{330DB7C4-93DB-4214-AD68-0BB5D13C486C}" destId="{8B8CD78C-47B6-43C1-88D1-E9444663595D}" srcOrd="17" destOrd="0" presId="urn:microsoft.com/office/officeart/2005/8/layout/target3"/>
    <dgm:cxn modelId="{08B4D2F4-AA37-4D43-AA14-92774A2FCBDD}" type="presParOf" srcId="{330DB7C4-93DB-4214-AD68-0BB5D13C486C}" destId="{7F00A1A4-68F6-4794-B50A-DD3E9822945D}" srcOrd="18" destOrd="0" presId="urn:microsoft.com/office/officeart/2005/8/layout/target3"/>
    <dgm:cxn modelId="{C4A91174-C548-4F69-94DE-7E6D636D1726}" type="presParOf" srcId="{330DB7C4-93DB-4214-AD68-0BB5D13C486C}" destId="{9FF2E083-5F4D-4B2F-8233-1E99C3B543DF}" srcOrd="19" destOrd="0" presId="urn:microsoft.com/office/officeart/2005/8/layout/targe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ED2BFCE9-5793-469D-BE19-2356BCBC40D1}" type="doc">
      <dgm:prSet loTypeId="urn:microsoft.com/office/officeart/2005/8/layout/hProcess4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A844179D-15B6-440D-94EB-8D45139E0DE2}">
      <dgm:prSet/>
      <dgm:spPr/>
      <dgm:t>
        <a:bodyPr/>
        <a:lstStyle/>
        <a:p>
          <a:pPr rtl="0"/>
          <a:r>
            <a:rPr kumimoji="1" lang="ja-JP" dirty="0"/>
            <a:t>パーソナルサービス</a:t>
          </a:r>
          <a:endParaRPr lang="ja-JP" dirty="0"/>
        </a:p>
      </dgm:t>
    </dgm:pt>
    <dgm:pt modelId="{B5AC1376-C1CA-44FF-9E3D-C4C740427628}" type="parTrans" cxnId="{DF79EC56-DBAF-456D-BCAD-7950275EE7B5}">
      <dgm:prSet/>
      <dgm:spPr/>
      <dgm:t>
        <a:bodyPr/>
        <a:lstStyle/>
        <a:p>
          <a:endParaRPr kumimoji="1" lang="ja-JP" altLang="en-US"/>
        </a:p>
      </dgm:t>
    </dgm:pt>
    <dgm:pt modelId="{DED8C82E-157B-40ED-8370-044A7D4AA986}" type="sibTrans" cxnId="{DF79EC56-DBAF-456D-BCAD-7950275EE7B5}">
      <dgm:prSet/>
      <dgm:spPr/>
      <dgm:t>
        <a:bodyPr/>
        <a:lstStyle/>
        <a:p>
          <a:endParaRPr kumimoji="1" lang="ja-JP" altLang="en-US"/>
        </a:p>
      </dgm:t>
    </dgm:pt>
    <dgm:pt modelId="{A1CDD68F-8192-4062-A650-EA8A0A0BA5E5}">
      <dgm:prSet/>
      <dgm:spPr/>
      <dgm:t>
        <a:bodyPr/>
        <a:lstStyle/>
        <a:p>
          <a:pPr rtl="0"/>
          <a:r>
            <a:rPr kumimoji="1" lang="ja-JP" dirty="0"/>
            <a:t>誕生日や記念日のポイント率アップ</a:t>
          </a:r>
          <a:endParaRPr lang="ja-JP" dirty="0"/>
        </a:p>
      </dgm:t>
    </dgm:pt>
    <dgm:pt modelId="{17449B64-8CFE-4893-A764-FE414C581E0F}" type="parTrans" cxnId="{2F37D9E0-CC10-41B5-AA9E-5EA220460B86}">
      <dgm:prSet/>
      <dgm:spPr/>
      <dgm:t>
        <a:bodyPr/>
        <a:lstStyle/>
        <a:p>
          <a:endParaRPr kumimoji="1" lang="ja-JP" altLang="en-US"/>
        </a:p>
      </dgm:t>
    </dgm:pt>
    <dgm:pt modelId="{886DA9FB-9223-4A7C-A53B-6B3070C5130D}" type="sibTrans" cxnId="{2F37D9E0-CC10-41B5-AA9E-5EA220460B86}">
      <dgm:prSet/>
      <dgm:spPr/>
      <dgm:t>
        <a:bodyPr/>
        <a:lstStyle/>
        <a:p>
          <a:endParaRPr kumimoji="1" lang="ja-JP" altLang="en-US"/>
        </a:p>
      </dgm:t>
    </dgm:pt>
    <dgm:pt modelId="{DB7BA8A9-8B0E-43E1-B9C5-686451FB690F}">
      <dgm:prSet/>
      <dgm:spPr/>
      <dgm:t>
        <a:bodyPr/>
        <a:lstStyle/>
        <a:p>
          <a:pPr rtl="0"/>
          <a:r>
            <a:rPr kumimoji="1" lang="ja-JP" dirty="0"/>
            <a:t>プレゼント</a:t>
          </a:r>
          <a:endParaRPr lang="ja-JP" dirty="0"/>
        </a:p>
      </dgm:t>
    </dgm:pt>
    <dgm:pt modelId="{C399AA65-56B1-459E-AEC4-6A8D18A0391F}" type="parTrans" cxnId="{669266D0-E5FF-4BC7-B811-CA157096A755}">
      <dgm:prSet/>
      <dgm:spPr/>
      <dgm:t>
        <a:bodyPr/>
        <a:lstStyle/>
        <a:p>
          <a:endParaRPr kumimoji="1" lang="ja-JP" altLang="en-US"/>
        </a:p>
      </dgm:t>
    </dgm:pt>
    <dgm:pt modelId="{EDDA3835-C6AC-4EFC-8EFA-0230B8C31041}" type="sibTrans" cxnId="{669266D0-E5FF-4BC7-B811-CA157096A755}">
      <dgm:prSet/>
      <dgm:spPr/>
      <dgm:t>
        <a:bodyPr/>
        <a:lstStyle/>
        <a:p>
          <a:endParaRPr kumimoji="1" lang="ja-JP" altLang="en-US"/>
        </a:p>
      </dgm:t>
    </dgm:pt>
    <dgm:pt modelId="{19452E12-3241-4C23-8A33-94468B3469F9}">
      <dgm:prSet/>
      <dgm:spPr/>
      <dgm:t>
        <a:bodyPr/>
        <a:lstStyle/>
        <a:p>
          <a:pPr rtl="0"/>
          <a:r>
            <a:rPr kumimoji="1" lang="ja-JP" dirty="0"/>
            <a:t>抽選でポイントゲット</a:t>
          </a:r>
          <a:endParaRPr lang="ja-JP" dirty="0"/>
        </a:p>
      </dgm:t>
    </dgm:pt>
    <dgm:pt modelId="{DFECB423-3D5D-4E9E-BDAC-798DF84F2DC7}" type="parTrans" cxnId="{B3D04C43-E9EA-4C3D-A9F4-B135B6FEBF6E}">
      <dgm:prSet/>
      <dgm:spPr/>
      <dgm:t>
        <a:bodyPr/>
        <a:lstStyle/>
        <a:p>
          <a:endParaRPr kumimoji="1" lang="ja-JP" altLang="en-US"/>
        </a:p>
      </dgm:t>
    </dgm:pt>
    <dgm:pt modelId="{37477B9F-5A99-45A6-B4DE-F4BD1541BCAD}" type="sibTrans" cxnId="{B3D04C43-E9EA-4C3D-A9F4-B135B6FEBF6E}">
      <dgm:prSet/>
      <dgm:spPr/>
      <dgm:t>
        <a:bodyPr/>
        <a:lstStyle/>
        <a:p>
          <a:endParaRPr kumimoji="1" lang="ja-JP" altLang="en-US"/>
        </a:p>
      </dgm:t>
    </dgm:pt>
    <dgm:pt modelId="{90E32906-FD58-4C9B-A564-AF40B82636B1}">
      <dgm:prSet/>
      <dgm:spPr/>
      <dgm:t>
        <a:bodyPr/>
        <a:lstStyle/>
        <a:p>
          <a:pPr rtl="0"/>
          <a:r>
            <a:rPr kumimoji="1" lang="ja-JP" dirty="0"/>
            <a:t>雨の日２倍サービス</a:t>
          </a:r>
          <a:endParaRPr lang="ja-JP" dirty="0"/>
        </a:p>
      </dgm:t>
    </dgm:pt>
    <dgm:pt modelId="{D0035360-04B1-4BD5-8606-180D679BE03A}" type="parTrans" cxnId="{6B34523C-59F7-41CE-8D30-A5741CEE819D}">
      <dgm:prSet/>
      <dgm:spPr/>
      <dgm:t>
        <a:bodyPr/>
        <a:lstStyle/>
        <a:p>
          <a:endParaRPr kumimoji="1" lang="ja-JP" altLang="en-US"/>
        </a:p>
      </dgm:t>
    </dgm:pt>
    <dgm:pt modelId="{7B2AE0FE-6056-48FD-8F6E-2B286F89DB6A}" type="sibTrans" cxnId="{6B34523C-59F7-41CE-8D30-A5741CEE819D}">
      <dgm:prSet/>
      <dgm:spPr/>
      <dgm:t>
        <a:bodyPr/>
        <a:lstStyle/>
        <a:p>
          <a:endParaRPr kumimoji="1" lang="ja-JP" altLang="en-US"/>
        </a:p>
      </dgm:t>
    </dgm:pt>
    <dgm:pt modelId="{46F70899-F9B3-4E7C-9B27-AFA5924E3EE1}">
      <dgm:prSet/>
      <dgm:spPr/>
      <dgm:t>
        <a:bodyPr/>
        <a:lstStyle/>
        <a:p>
          <a:pPr rtl="0"/>
          <a:r>
            <a:rPr kumimoji="1" lang="ja-JP" dirty="0"/>
            <a:t>リサイクルの</a:t>
          </a:r>
          <a:br>
            <a:rPr kumimoji="1" lang="ja-JP" altLang="en-US" dirty="0"/>
          </a:br>
          <a:r>
            <a:rPr kumimoji="1" lang="ja-JP" dirty="0"/>
            <a:t>連携</a:t>
          </a:r>
          <a:endParaRPr lang="ja-JP" dirty="0"/>
        </a:p>
      </dgm:t>
    </dgm:pt>
    <dgm:pt modelId="{C0A0EB02-92C5-464C-BB2D-0E349010068D}" type="parTrans" cxnId="{76252064-67A8-4D69-A056-22AD93AEC288}">
      <dgm:prSet/>
      <dgm:spPr/>
      <dgm:t>
        <a:bodyPr/>
        <a:lstStyle/>
        <a:p>
          <a:endParaRPr kumimoji="1" lang="ja-JP" altLang="en-US"/>
        </a:p>
      </dgm:t>
    </dgm:pt>
    <dgm:pt modelId="{60D48A48-7E68-47EE-BA35-2E5810A8C8C2}" type="sibTrans" cxnId="{76252064-67A8-4D69-A056-22AD93AEC288}">
      <dgm:prSet/>
      <dgm:spPr/>
      <dgm:t>
        <a:bodyPr/>
        <a:lstStyle/>
        <a:p>
          <a:endParaRPr kumimoji="1" lang="ja-JP" altLang="en-US"/>
        </a:p>
      </dgm:t>
    </dgm:pt>
    <dgm:pt modelId="{7162B494-7E19-4315-A3C9-2FEF2AF20C07}">
      <dgm:prSet/>
      <dgm:spPr/>
      <dgm:t>
        <a:bodyPr/>
        <a:lstStyle/>
        <a:p>
          <a:pPr rtl="0"/>
          <a:r>
            <a:rPr kumimoji="1" lang="ja-JP" dirty="0"/>
            <a:t>自治体との連携</a:t>
          </a:r>
        </a:p>
      </dgm:t>
    </dgm:pt>
    <dgm:pt modelId="{153EB2D4-9A08-4A51-9ABE-01FE6FFA7D02}" type="parTrans" cxnId="{B3290949-3453-4919-81F1-71A1FF6C99F1}">
      <dgm:prSet/>
      <dgm:spPr/>
      <dgm:t>
        <a:bodyPr/>
        <a:lstStyle/>
        <a:p>
          <a:endParaRPr kumimoji="1" lang="ja-JP" altLang="en-US"/>
        </a:p>
      </dgm:t>
    </dgm:pt>
    <dgm:pt modelId="{FBFD0CB7-A1B0-43F9-99CC-CEE97210BE0E}" type="sibTrans" cxnId="{B3290949-3453-4919-81F1-71A1FF6C99F1}">
      <dgm:prSet/>
      <dgm:spPr/>
      <dgm:t>
        <a:bodyPr/>
        <a:lstStyle/>
        <a:p>
          <a:endParaRPr kumimoji="1" lang="ja-JP" altLang="en-US"/>
        </a:p>
      </dgm:t>
    </dgm:pt>
    <dgm:pt modelId="{7B4949DF-7FD5-4389-BFC4-FCB34D47B110}">
      <dgm:prSet/>
      <dgm:spPr/>
      <dgm:t>
        <a:bodyPr/>
        <a:lstStyle/>
        <a:p>
          <a:pPr rtl="0"/>
          <a:r>
            <a:rPr kumimoji="1" lang="ja-JP" altLang="en-US" dirty="0"/>
            <a:t>販売店との連携</a:t>
          </a:r>
          <a:endParaRPr kumimoji="1" lang="ja-JP" dirty="0"/>
        </a:p>
      </dgm:t>
    </dgm:pt>
    <dgm:pt modelId="{F9845956-6722-4C98-8816-6FFF99DC3868}" type="parTrans" cxnId="{A6AD38FE-DD71-4B6B-B306-B782BF67EC81}">
      <dgm:prSet/>
      <dgm:spPr/>
      <dgm:t>
        <a:bodyPr/>
        <a:lstStyle/>
        <a:p>
          <a:endParaRPr kumimoji="1" lang="ja-JP" altLang="en-US"/>
        </a:p>
      </dgm:t>
    </dgm:pt>
    <dgm:pt modelId="{46C31AF2-A752-4E0A-B5EB-D9D3EDE4779C}" type="sibTrans" cxnId="{A6AD38FE-DD71-4B6B-B306-B782BF67EC81}">
      <dgm:prSet/>
      <dgm:spPr/>
      <dgm:t>
        <a:bodyPr/>
        <a:lstStyle/>
        <a:p>
          <a:endParaRPr kumimoji="1" lang="ja-JP" altLang="en-US"/>
        </a:p>
      </dgm:t>
    </dgm:pt>
    <dgm:pt modelId="{2E959BDA-F5AE-44EA-A77A-D125B31D3566}" type="pres">
      <dgm:prSet presAssocID="{ED2BFCE9-5793-469D-BE19-2356BCBC40D1}" presName="Name0" presStyleCnt="0">
        <dgm:presLayoutVars>
          <dgm:dir/>
          <dgm:animLvl val="lvl"/>
          <dgm:resizeHandles val="exact"/>
        </dgm:presLayoutVars>
      </dgm:prSet>
      <dgm:spPr/>
    </dgm:pt>
    <dgm:pt modelId="{F479C32C-C738-4F18-ABA3-65105F9A75FB}" type="pres">
      <dgm:prSet presAssocID="{ED2BFCE9-5793-469D-BE19-2356BCBC40D1}" presName="tSp" presStyleCnt="0"/>
      <dgm:spPr/>
    </dgm:pt>
    <dgm:pt modelId="{F1EB08BC-380C-4C7C-8C4A-704F51CA748A}" type="pres">
      <dgm:prSet presAssocID="{ED2BFCE9-5793-469D-BE19-2356BCBC40D1}" presName="bSp" presStyleCnt="0"/>
      <dgm:spPr/>
    </dgm:pt>
    <dgm:pt modelId="{EE0C5651-96F1-4CB1-87CA-D7DBB8B6962E}" type="pres">
      <dgm:prSet presAssocID="{ED2BFCE9-5793-469D-BE19-2356BCBC40D1}" presName="process" presStyleCnt="0"/>
      <dgm:spPr/>
    </dgm:pt>
    <dgm:pt modelId="{E1D5350B-9370-4B6F-93EE-D0C5ADD5F2E5}" type="pres">
      <dgm:prSet presAssocID="{A844179D-15B6-440D-94EB-8D45139E0DE2}" presName="composite1" presStyleCnt="0"/>
      <dgm:spPr/>
    </dgm:pt>
    <dgm:pt modelId="{052C5E2B-2C34-43CC-97DE-CDD419C75867}" type="pres">
      <dgm:prSet presAssocID="{A844179D-15B6-440D-94EB-8D45139E0DE2}" presName="dummyNode1" presStyleLbl="node1" presStyleIdx="0" presStyleCnt="3"/>
      <dgm:spPr/>
    </dgm:pt>
    <dgm:pt modelId="{22166AE0-E886-4A77-9C40-4CD96ED5EF0E}" type="pres">
      <dgm:prSet presAssocID="{A844179D-15B6-440D-94EB-8D45139E0DE2}" presName="childNode1" presStyleLbl="bgAcc1" presStyleIdx="0" presStyleCnt="3">
        <dgm:presLayoutVars>
          <dgm:bulletEnabled val="1"/>
        </dgm:presLayoutVars>
      </dgm:prSet>
      <dgm:spPr/>
    </dgm:pt>
    <dgm:pt modelId="{DF4B79BF-0A16-4032-A8C5-CEAAED3B69E5}" type="pres">
      <dgm:prSet presAssocID="{A844179D-15B6-440D-94EB-8D45139E0DE2}" presName="childNode1tx" presStyleLbl="bgAcc1" presStyleIdx="0" presStyleCnt="3">
        <dgm:presLayoutVars>
          <dgm:bulletEnabled val="1"/>
        </dgm:presLayoutVars>
      </dgm:prSet>
      <dgm:spPr/>
    </dgm:pt>
    <dgm:pt modelId="{FF2CF6D4-4224-437C-AF70-4611B8C12359}" type="pres">
      <dgm:prSet presAssocID="{A844179D-15B6-440D-94EB-8D45139E0DE2}" presName="parentNode1" presStyleLbl="node1" presStyleIdx="0" presStyleCnt="3">
        <dgm:presLayoutVars>
          <dgm:chMax val="1"/>
          <dgm:bulletEnabled val="1"/>
        </dgm:presLayoutVars>
      </dgm:prSet>
      <dgm:spPr/>
    </dgm:pt>
    <dgm:pt modelId="{17B0445C-7E61-4737-8319-176CC5F2D50B}" type="pres">
      <dgm:prSet presAssocID="{A844179D-15B6-440D-94EB-8D45139E0DE2}" presName="connSite1" presStyleCnt="0"/>
      <dgm:spPr/>
    </dgm:pt>
    <dgm:pt modelId="{D76E3993-97CC-4E08-B375-8BB8A5120C85}" type="pres">
      <dgm:prSet presAssocID="{DED8C82E-157B-40ED-8370-044A7D4AA986}" presName="Name9" presStyleLbl="sibTrans2D1" presStyleIdx="0" presStyleCnt="2"/>
      <dgm:spPr/>
    </dgm:pt>
    <dgm:pt modelId="{35832E1E-17F9-494E-A8F6-E9DA30538D04}" type="pres">
      <dgm:prSet presAssocID="{DB7BA8A9-8B0E-43E1-B9C5-686451FB690F}" presName="composite2" presStyleCnt="0"/>
      <dgm:spPr/>
    </dgm:pt>
    <dgm:pt modelId="{65F73329-675C-4BB8-9482-73C4AA8E94C2}" type="pres">
      <dgm:prSet presAssocID="{DB7BA8A9-8B0E-43E1-B9C5-686451FB690F}" presName="dummyNode2" presStyleLbl="node1" presStyleIdx="0" presStyleCnt="3"/>
      <dgm:spPr/>
    </dgm:pt>
    <dgm:pt modelId="{BF5A0FF8-5120-456F-8789-6DF598E22FAA}" type="pres">
      <dgm:prSet presAssocID="{DB7BA8A9-8B0E-43E1-B9C5-686451FB690F}" presName="childNode2" presStyleLbl="bgAcc1" presStyleIdx="1" presStyleCnt="3">
        <dgm:presLayoutVars>
          <dgm:bulletEnabled val="1"/>
        </dgm:presLayoutVars>
      </dgm:prSet>
      <dgm:spPr/>
    </dgm:pt>
    <dgm:pt modelId="{A1D58E6C-9528-4F83-BC74-5DC779F43502}" type="pres">
      <dgm:prSet presAssocID="{DB7BA8A9-8B0E-43E1-B9C5-686451FB690F}" presName="childNode2tx" presStyleLbl="bgAcc1" presStyleIdx="1" presStyleCnt="3">
        <dgm:presLayoutVars>
          <dgm:bulletEnabled val="1"/>
        </dgm:presLayoutVars>
      </dgm:prSet>
      <dgm:spPr/>
    </dgm:pt>
    <dgm:pt modelId="{4A72A875-2EFB-4A05-B714-5DE4EE64FF17}" type="pres">
      <dgm:prSet presAssocID="{DB7BA8A9-8B0E-43E1-B9C5-686451FB690F}" presName="parentNode2" presStyleLbl="node1" presStyleIdx="1" presStyleCnt="3">
        <dgm:presLayoutVars>
          <dgm:chMax val="0"/>
          <dgm:bulletEnabled val="1"/>
        </dgm:presLayoutVars>
      </dgm:prSet>
      <dgm:spPr/>
    </dgm:pt>
    <dgm:pt modelId="{B0E854F5-34B5-456E-A4A2-97C82F7DB0FE}" type="pres">
      <dgm:prSet presAssocID="{DB7BA8A9-8B0E-43E1-B9C5-686451FB690F}" presName="connSite2" presStyleCnt="0"/>
      <dgm:spPr/>
    </dgm:pt>
    <dgm:pt modelId="{473255D2-6F87-40AC-9B0B-4CE02CA92419}" type="pres">
      <dgm:prSet presAssocID="{EDDA3835-C6AC-4EFC-8EFA-0230B8C31041}" presName="Name18" presStyleLbl="sibTrans2D1" presStyleIdx="1" presStyleCnt="2"/>
      <dgm:spPr/>
    </dgm:pt>
    <dgm:pt modelId="{07D4AC9D-47EA-48C5-A6EF-B6C8805EEDC1}" type="pres">
      <dgm:prSet presAssocID="{46F70899-F9B3-4E7C-9B27-AFA5924E3EE1}" presName="composite1" presStyleCnt="0"/>
      <dgm:spPr/>
    </dgm:pt>
    <dgm:pt modelId="{50594496-D536-4F83-8814-A1F9437790D9}" type="pres">
      <dgm:prSet presAssocID="{46F70899-F9B3-4E7C-9B27-AFA5924E3EE1}" presName="dummyNode1" presStyleLbl="node1" presStyleIdx="1" presStyleCnt="3"/>
      <dgm:spPr/>
    </dgm:pt>
    <dgm:pt modelId="{C1D967F8-8FD8-4B3A-B022-91A2E7EA55AD}" type="pres">
      <dgm:prSet presAssocID="{46F70899-F9B3-4E7C-9B27-AFA5924E3EE1}" presName="childNode1" presStyleLbl="bgAcc1" presStyleIdx="2" presStyleCnt="3">
        <dgm:presLayoutVars>
          <dgm:bulletEnabled val="1"/>
        </dgm:presLayoutVars>
      </dgm:prSet>
      <dgm:spPr/>
    </dgm:pt>
    <dgm:pt modelId="{5E70296A-7F81-46CB-9010-60926DEB518D}" type="pres">
      <dgm:prSet presAssocID="{46F70899-F9B3-4E7C-9B27-AFA5924E3EE1}" presName="childNode1tx" presStyleLbl="bgAcc1" presStyleIdx="2" presStyleCnt="3">
        <dgm:presLayoutVars>
          <dgm:bulletEnabled val="1"/>
        </dgm:presLayoutVars>
      </dgm:prSet>
      <dgm:spPr/>
    </dgm:pt>
    <dgm:pt modelId="{19472180-8E43-4A7B-9F68-E29D2D9B6FA1}" type="pres">
      <dgm:prSet presAssocID="{46F70899-F9B3-4E7C-9B27-AFA5924E3EE1}" presName="parentNode1" presStyleLbl="node1" presStyleIdx="2" presStyleCnt="3">
        <dgm:presLayoutVars>
          <dgm:chMax val="1"/>
          <dgm:bulletEnabled val="1"/>
        </dgm:presLayoutVars>
      </dgm:prSet>
      <dgm:spPr/>
    </dgm:pt>
    <dgm:pt modelId="{784FB33F-8D15-4E5F-AB6C-DF7B03B90590}" type="pres">
      <dgm:prSet presAssocID="{46F70899-F9B3-4E7C-9B27-AFA5924E3EE1}" presName="connSite1" presStyleCnt="0"/>
      <dgm:spPr/>
    </dgm:pt>
  </dgm:ptLst>
  <dgm:cxnLst>
    <dgm:cxn modelId="{A8AD09D8-A4D4-4FD0-B224-FC7D5008C8BF}" type="presOf" srcId="{DED8C82E-157B-40ED-8370-044A7D4AA986}" destId="{D76E3993-97CC-4E08-B375-8BB8A5120C85}" srcOrd="0" destOrd="0" presId="urn:microsoft.com/office/officeart/2005/8/layout/hProcess4"/>
    <dgm:cxn modelId="{04092504-0CDA-4F23-BB0C-7A5346D3322D}" type="presOf" srcId="{7162B494-7E19-4315-A3C9-2FEF2AF20C07}" destId="{C1D967F8-8FD8-4B3A-B022-91A2E7EA55AD}" srcOrd="0" destOrd="0" presId="urn:microsoft.com/office/officeart/2005/8/layout/hProcess4"/>
    <dgm:cxn modelId="{6B34523C-59F7-41CE-8D30-A5741CEE819D}" srcId="{DB7BA8A9-8B0E-43E1-B9C5-686451FB690F}" destId="{90E32906-FD58-4C9B-A564-AF40B82636B1}" srcOrd="1" destOrd="0" parTransId="{D0035360-04B1-4BD5-8606-180D679BE03A}" sibTransId="{7B2AE0FE-6056-48FD-8F6E-2B286F89DB6A}"/>
    <dgm:cxn modelId="{F06C3872-8028-44B5-8296-B717E371D337}" type="presOf" srcId="{90E32906-FD58-4C9B-A564-AF40B82636B1}" destId="{BF5A0FF8-5120-456F-8789-6DF598E22FAA}" srcOrd="0" destOrd="1" presId="urn:microsoft.com/office/officeart/2005/8/layout/hProcess4"/>
    <dgm:cxn modelId="{F454140E-68A4-4FCF-969D-6333931EE991}" type="presOf" srcId="{A844179D-15B6-440D-94EB-8D45139E0DE2}" destId="{FF2CF6D4-4224-437C-AF70-4611B8C12359}" srcOrd="0" destOrd="0" presId="urn:microsoft.com/office/officeart/2005/8/layout/hProcess4"/>
    <dgm:cxn modelId="{669266D0-E5FF-4BC7-B811-CA157096A755}" srcId="{ED2BFCE9-5793-469D-BE19-2356BCBC40D1}" destId="{DB7BA8A9-8B0E-43E1-B9C5-686451FB690F}" srcOrd="1" destOrd="0" parTransId="{C399AA65-56B1-459E-AEC4-6A8D18A0391F}" sibTransId="{EDDA3835-C6AC-4EFC-8EFA-0230B8C31041}"/>
    <dgm:cxn modelId="{D7C2D181-C461-4840-9A2B-4FB13ABF7117}" type="presOf" srcId="{19452E12-3241-4C23-8A33-94468B3469F9}" destId="{BF5A0FF8-5120-456F-8789-6DF598E22FAA}" srcOrd="0" destOrd="0" presId="urn:microsoft.com/office/officeart/2005/8/layout/hProcess4"/>
    <dgm:cxn modelId="{A0EF9F98-5E15-4B15-A7A6-44D625047AC6}" type="presOf" srcId="{7B4949DF-7FD5-4389-BFC4-FCB34D47B110}" destId="{5E70296A-7F81-46CB-9010-60926DEB518D}" srcOrd="1" destOrd="1" presId="urn:microsoft.com/office/officeart/2005/8/layout/hProcess4"/>
    <dgm:cxn modelId="{80A1DA86-F3AD-43A5-87B2-49BBAD0F1331}" type="presOf" srcId="{A1CDD68F-8192-4062-A650-EA8A0A0BA5E5}" destId="{DF4B79BF-0A16-4032-A8C5-CEAAED3B69E5}" srcOrd="1" destOrd="0" presId="urn:microsoft.com/office/officeart/2005/8/layout/hProcess4"/>
    <dgm:cxn modelId="{61A0F8DB-9567-42F6-86DD-53C8C542B9E4}" type="presOf" srcId="{A1CDD68F-8192-4062-A650-EA8A0A0BA5E5}" destId="{22166AE0-E886-4A77-9C40-4CD96ED5EF0E}" srcOrd="0" destOrd="0" presId="urn:microsoft.com/office/officeart/2005/8/layout/hProcess4"/>
    <dgm:cxn modelId="{2F37D9E0-CC10-41B5-AA9E-5EA220460B86}" srcId="{A844179D-15B6-440D-94EB-8D45139E0DE2}" destId="{A1CDD68F-8192-4062-A650-EA8A0A0BA5E5}" srcOrd="0" destOrd="0" parTransId="{17449B64-8CFE-4893-A764-FE414C581E0F}" sibTransId="{886DA9FB-9223-4A7C-A53B-6B3070C5130D}"/>
    <dgm:cxn modelId="{5ADC4B05-5CF2-45BD-A746-563F6937A03A}" type="presOf" srcId="{19452E12-3241-4C23-8A33-94468B3469F9}" destId="{A1D58E6C-9528-4F83-BC74-5DC779F43502}" srcOrd="1" destOrd="0" presId="urn:microsoft.com/office/officeart/2005/8/layout/hProcess4"/>
    <dgm:cxn modelId="{8F908352-0E28-4730-A207-664625F1160B}" type="presOf" srcId="{46F70899-F9B3-4E7C-9B27-AFA5924E3EE1}" destId="{19472180-8E43-4A7B-9F68-E29D2D9B6FA1}" srcOrd="0" destOrd="0" presId="urn:microsoft.com/office/officeart/2005/8/layout/hProcess4"/>
    <dgm:cxn modelId="{BF5B00FA-8C77-45EC-854E-05A6C90C3370}" type="presOf" srcId="{EDDA3835-C6AC-4EFC-8EFA-0230B8C31041}" destId="{473255D2-6F87-40AC-9B0B-4CE02CA92419}" srcOrd="0" destOrd="0" presId="urn:microsoft.com/office/officeart/2005/8/layout/hProcess4"/>
    <dgm:cxn modelId="{A6AD38FE-DD71-4B6B-B306-B782BF67EC81}" srcId="{46F70899-F9B3-4E7C-9B27-AFA5924E3EE1}" destId="{7B4949DF-7FD5-4389-BFC4-FCB34D47B110}" srcOrd="1" destOrd="0" parTransId="{F9845956-6722-4C98-8816-6FFF99DC3868}" sibTransId="{46C31AF2-A752-4E0A-B5EB-D9D3EDE4779C}"/>
    <dgm:cxn modelId="{DF79EC56-DBAF-456D-BCAD-7950275EE7B5}" srcId="{ED2BFCE9-5793-469D-BE19-2356BCBC40D1}" destId="{A844179D-15B6-440D-94EB-8D45139E0DE2}" srcOrd="0" destOrd="0" parTransId="{B5AC1376-C1CA-44FF-9E3D-C4C740427628}" sibTransId="{DED8C82E-157B-40ED-8370-044A7D4AA986}"/>
    <dgm:cxn modelId="{2D601424-09B4-4CFC-A173-B98E36D26BAB}" type="presOf" srcId="{7B4949DF-7FD5-4389-BFC4-FCB34D47B110}" destId="{C1D967F8-8FD8-4B3A-B022-91A2E7EA55AD}" srcOrd="0" destOrd="1" presId="urn:microsoft.com/office/officeart/2005/8/layout/hProcess4"/>
    <dgm:cxn modelId="{B3290949-3453-4919-81F1-71A1FF6C99F1}" srcId="{46F70899-F9B3-4E7C-9B27-AFA5924E3EE1}" destId="{7162B494-7E19-4315-A3C9-2FEF2AF20C07}" srcOrd="0" destOrd="0" parTransId="{153EB2D4-9A08-4A51-9ABE-01FE6FFA7D02}" sibTransId="{FBFD0CB7-A1B0-43F9-99CC-CEE97210BE0E}"/>
    <dgm:cxn modelId="{1B5E577C-79AB-4CDD-B381-F6ED281A1038}" type="presOf" srcId="{ED2BFCE9-5793-469D-BE19-2356BCBC40D1}" destId="{2E959BDA-F5AE-44EA-A77A-D125B31D3566}" srcOrd="0" destOrd="0" presId="urn:microsoft.com/office/officeart/2005/8/layout/hProcess4"/>
    <dgm:cxn modelId="{D7FC74D1-868E-4167-B86A-15113B0D35C1}" type="presOf" srcId="{90E32906-FD58-4C9B-A564-AF40B82636B1}" destId="{A1D58E6C-9528-4F83-BC74-5DC779F43502}" srcOrd="1" destOrd="1" presId="urn:microsoft.com/office/officeart/2005/8/layout/hProcess4"/>
    <dgm:cxn modelId="{B2FD7A2C-48A7-4256-BD8F-B47D9DA7B1BA}" type="presOf" srcId="{7162B494-7E19-4315-A3C9-2FEF2AF20C07}" destId="{5E70296A-7F81-46CB-9010-60926DEB518D}" srcOrd="1" destOrd="0" presId="urn:microsoft.com/office/officeart/2005/8/layout/hProcess4"/>
    <dgm:cxn modelId="{EF876F6E-1555-4FF5-B2B0-0978AAC789C5}" type="presOf" srcId="{DB7BA8A9-8B0E-43E1-B9C5-686451FB690F}" destId="{4A72A875-2EFB-4A05-B714-5DE4EE64FF17}" srcOrd="0" destOrd="0" presId="urn:microsoft.com/office/officeart/2005/8/layout/hProcess4"/>
    <dgm:cxn modelId="{76252064-67A8-4D69-A056-22AD93AEC288}" srcId="{ED2BFCE9-5793-469D-BE19-2356BCBC40D1}" destId="{46F70899-F9B3-4E7C-9B27-AFA5924E3EE1}" srcOrd="2" destOrd="0" parTransId="{C0A0EB02-92C5-464C-BB2D-0E349010068D}" sibTransId="{60D48A48-7E68-47EE-BA35-2E5810A8C8C2}"/>
    <dgm:cxn modelId="{B3D04C43-E9EA-4C3D-A9F4-B135B6FEBF6E}" srcId="{DB7BA8A9-8B0E-43E1-B9C5-686451FB690F}" destId="{19452E12-3241-4C23-8A33-94468B3469F9}" srcOrd="0" destOrd="0" parTransId="{DFECB423-3D5D-4E9E-BDAC-798DF84F2DC7}" sibTransId="{37477B9F-5A99-45A6-B4DE-F4BD1541BCAD}"/>
    <dgm:cxn modelId="{CC598ABB-A47D-423C-80E8-7ED16265C66A}" type="presParOf" srcId="{2E959BDA-F5AE-44EA-A77A-D125B31D3566}" destId="{F479C32C-C738-4F18-ABA3-65105F9A75FB}" srcOrd="0" destOrd="0" presId="urn:microsoft.com/office/officeart/2005/8/layout/hProcess4"/>
    <dgm:cxn modelId="{8E22C621-71EF-4DC3-90E5-4083511A38E2}" type="presParOf" srcId="{2E959BDA-F5AE-44EA-A77A-D125B31D3566}" destId="{F1EB08BC-380C-4C7C-8C4A-704F51CA748A}" srcOrd="1" destOrd="0" presId="urn:microsoft.com/office/officeart/2005/8/layout/hProcess4"/>
    <dgm:cxn modelId="{5BF10999-AC9C-4D8E-A743-E9FDB0D5C6C6}" type="presParOf" srcId="{2E959BDA-F5AE-44EA-A77A-D125B31D3566}" destId="{EE0C5651-96F1-4CB1-87CA-D7DBB8B6962E}" srcOrd="2" destOrd="0" presId="urn:microsoft.com/office/officeart/2005/8/layout/hProcess4"/>
    <dgm:cxn modelId="{B94BA6D9-6512-4423-B607-52D64728FF44}" type="presParOf" srcId="{EE0C5651-96F1-4CB1-87CA-D7DBB8B6962E}" destId="{E1D5350B-9370-4B6F-93EE-D0C5ADD5F2E5}" srcOrd="0" destOrd="0" presId="urn:microsoft.com/office/officeart/2005/8/layout/hProcess4"/>
    <dgm:cxn modelId="{629F4996-FF64-4FA5-832A-526084321B99}" type="presParOf" srcId="{E1D5350B-9370-4B6F-93EE-D0C5ADD5F2E5}" destId="{052C5E2B-2C34-43CC-97DE-CDD419C75867}" srcOrd="0" destOrd="0" presId="urn:microsoft.com/office/officeart/2005/8/layout/hProcess4"/>
    <dgm:cxn modelId="{D70492EB-7F9A-42A1-B9DB-86336F8F5DC1}" type="presParOf" srcId="{E1D5350B-9370-4B6F-93EE-D0C5ADD5F2E5}" destId="{22166AE0-E886-4A77-9C40-4CD96ED5EF0E}" srcOrd="1" destOrd="0" presId="urn:microsoft.com/office/officeart/2005/8/layout/hProcess4"/>
    <dgm:cxn modelId="{2DE5A2D4-EACE-43BD-89F8-A03CF0B0804C}" type="presParOf" srcId="{E1D5350B-9370-4B6F-93EE-D0C5ADD5F2E5}" destId="{DF4B79BF-0A16-4032-A8C5-CEAAED3B69E5}" srcOrd="2" destOrd="0" presId="urn:microsoft.com/office/officeart/2005/8/layout/hProcess4"/>
    <dgm:cxn modelId="{446F33E0-216A-4C61-9849-7FE1640937C3}" type="presParOf" srcId="{E1D5350B-9370-4B6F-93EE-D0C5ADD5F2E5}" destId="{FF2CF6D4-4224-437C-AF70-4611B8C12359}" srcOrd="3" destOrd="0" presId="urn:microsoft.com/office/officeart/2005/8/layout/hProcess4"/>
    <dgm:cxn modelId="{D515349F-5C2A-4900-A4E7-FDFB6DBE60BF}" type="presParOf" srcId="{E1D5350B-9370-4B6F-93EE-D0C5ADD5F2E5}" destId="{17B0445C-7E61-4737-8319-176CC5F2D50B}" srcOrd="4" destOrd="0" presId="urn:microsoft.com/office/officeart/2005/8/layout/hProcess4"/>
    <dgm:cxn modelId="{E8F3C651-3B13-4815-A4FB-70B0FEA06B99}" type="presParOf" srcId="{EE0C5651-96F1-4CB1-87CA-D7DBB8B6962E}" destId="{D76E3993-97CC-4E08-B375-8BB8A5120C85}" srcOrd="1" destOrd="0" presId="urn:microsoft.com/office/officeart/2005/8/layout/hProcess4"/>
    <dgm:cxn modelId="{268DA6E0-3881-4381-9155-26147054DB2E}" type="presParOf" srcId="{EE0C5651-96F1-4CB1-87CA-D7DBB8B6962E}" destId="{35832E1E-17F9-494E-A8F6-E9DA30538D04}" srcOrd="2" destOrd="0" presId="urn:microsoft.com/office/officeart/2005/8/layout/hProcess4"/>
    <dgm:cxn modelId="{631D1B78-7413-4C09-BB50-11CD74171AE4}" type="presParOf" srcId="{35832E1E-17F9-494E-A8F6-E9DA30538D04}" destId="{65F73329-675C-4BB8-9482-73C4AA8E94C2}" srcOrd="0" destOrd="0" presId="urn:microsoft.com/office/officeart/2005/8/layout/hProcess4"/>
    <dgm:cxn modelId="{74C8F897-681A-4DC4-909A-7884E225694A}" type="presParOf" srcId="{35832E1E-17F9-494E-A8F6-E9DA30538D04}" destId="{BF5A0FF8-5120-456F-8789-6DF598E22FAA}" srcOrd="1" destOrd="0" presId="urn:microsoft.com/office/officeart/2005/8/layout/hProcess4"/>
    <dgm:cxn modelId="{BC23F23C-C30E-4611-9CF9-A3E092D356FB}" type="presParOf" srcId="{35832E1E-17F9-494E-A8F6-E9DA30538D04}" destId="{A1D58E6C-9528-4F83-BC74-5DC779F43502}" srcOrd="2" destOrd="0" presId="urn:microsoft.com/office/officeart/2005/8/layout/hProcess4"/>
    <dgm:cxn modelId="{D35E49C0-3C7E-4BC0-BE78-832E0755CA9E}" type="presParOf" srcId="{35832E1E-17F9-494E-A8F6-E9DA30538D04}" destId="{4A72A875-2EFB-4A05-B714-5DE4EE64FF17}" srcOrd="3" destOrd="0" presId="urn:microsoft.com/office/officeart/2005/8/layout/hProcess4"/>
    <dgm:cxn modelId="{665F1B52-BC6E-4426-993E-B87CF3A3B0B2}" type="presParOf" srcId="{35832E1E-17F9-494E-A8F6-E9DA30538D04}" destId="{B0E854F5-34B5-456E-A4A2-97C82F7DB0FE}" srcOrd="4" destOrd="0" presId="urn:microsoft.com/office/officeart/2005/8/layout/hProcess4"/>
    <dgm:cxn modelId="{D61ECB68-871C-4C2D-879D-5796858EAA63}" type="presParOf" srcId="{EE0C5651-96F1-4CB1-87CA-D7DBB8B6962E}" destId="{473255D2-6F87-40AC-9B0B-4CE02CA92419}" srcOrd="3" destOrd="0" presId="urn:microsoft.com/office/officeart/2005/8/layout/hProcess4"/>
    <dgm:cxn modelId="{F6BC8E13-A29E-4574-9073-8F791B771E64}" type="presParOf" srcId="{EE0C5651-96F1-4CB1-87CA-D7DBB8B6962E}" destId="{07D4AC9D-47EA-48C5-A6EF-B6C8805EEDC1}" srcOrd="4" destOrd="0" presId="urn:microsoft.com/office/officeart/2005/8/layout/hProcess4"/>
    <dgm:cxn modelId="{7DB6C14C-5F5D-46B0-AFB1-834B3572F5E5}" type="presParOf" srcId="{07D4AC9D-47EA-48C5-A6EF-B6C8805EEDC1}" destId="{50594496-D536-4F83-8814-A1F9437790D9}" srcOrd="0" destOrd="0" presId="urn:microsoft.com/office/officeart/2005/8/layout/hProcess4"/>
    <dgm:cxn modelId="{612EB861-3643-4BED-AB1B-3D94CDE68E01}" type="presParOf" srcId="{07D4AC9D-47EA-48C5-A6EF-B6C8805EEDC1}" destId="{C1D967F8-8FD8-4B3A-B022-91A2E7EA55AD}" srcOrd="1" destOrd="0" presId="urn:microsoft.com/office/officeart/2005/8/layout/hProcess4"/>
    <dgm:cxn modelId="{7A1C6710-03B8-4717-BB51-A532E3486200}" type="presParOf" srcId="{07D4AC9D-47EA-48C5-A6EF-B6C8805EEDC1}" destId="{5E70296A-7F81-46CB-9010-60926DEB518D}" srcOrd="2" destOrd="0" presId="urn:microsoft.com/office/officeart/2005/8/layout/hProcess4"/>
    <dgm:cxn modelId="{92001C0B-59B8-424E-B0A1-56CA4BFFFA49}" type="presParOf" srcId="{07D4AC9D-47EA-48C5-A6EF-B6C8805EEDC1}" destId="{19472180-8E43-4A7B-9F68-E29D2D9B6FA1}" srcOrd="3" destOrd="0" presId="urn:microsoft.com/office/officeart/2005/8/layout/hProcess4"/>
    <dgm:cxn modelId="{27025DA2-EF04-4C7D-8A58-6173691F9DEE}" type="presParOf" srcId="{07D4AC9D-47EA-48C5-A6EF-B6C8805EEDC1}" destId="{784FB33F-8D15-4E5F-AB6C-DF7B03B90590}" srcOrd="4" destOrd="0" presId="urn:microsoft.com/office/officeart/2005/8/layout/h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F27E22C-CED6-4562-B559-19A9F1FA27DB}">
      <dsp:nvSpPr>
        <dsp:cNvPr id="0" name=""/>
        <dsp:cNvSpPr/>
      </dsp:nvSpPr>
      <dsp:spPr>
        <a:xfrm>
          <a:off x="0" y="598354"/>
          <a:ext cx="3886200" cy="3734324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1612" tIns="604012" rIns="301612" bIns="206248" numCol="1" spcCol="1270" anchor="t" anchorCtr="0">
          <a:noAutofit/>
        </a:bodyPr>
        <a:lstStyle/>
        <a:p>
          <a:pPr marL="285750" lvl="1" indent="-285750" algn="l" defTabSz="12890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en-US" sz="2900" kern="1200" dirty="0"/>
            <a:t>IC</a:t>
          </a:r>
          <a:r>
            <a:rPr kumimoji="1" lang="ja-JP" sz="2900" kern="1200" dirty="0"/>
            <a:t>チップとアンテナが内蔵</a:t>
          </a:r>
          <a:endParaRPr lang="ja-JP" sz="2900" kern="1200" dirty="0"/>
        </a:p>
        <a:p>
          <a:pPr marL="285750" lvl="1" indent="-285750" algn="l" defTabSz="12890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900" kern="1200" dirty="0"/>
            <a:t>リーダーにかざして情報を読み取る</a:t>
          </a:r>
          <a:endParaRPr lang="ja-JP" altLang="en-US" sz="2900" kern="1200" dirty="0"/>
        </a:p>
      </dsp:txBody>
      <dsp:txXfrm>
        <a:off x="0" y="598354"/>
        <a:ext cx="3886200" cy="3734324"/>
      </dsp:txXfrm>
    </dsp:sp>
    <dsp:sp modelId="{C455DD48-0E82-4FD7-9C7E-7AAC84D20AF6}">
      <dsp:nvSpPr>
        <dsp:cNvPr id="0" name=""/>
        <dsp:cNvSpPr/>
      </dsp:nvSpPr>
      <dsp:spPr>
        <a:xfrm>
          <a:off x="194310" y="94486"/>
          <a:ext cx="2720340" cy="8560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22" tIns="0" rIns="102822" bIns="0" numCol="1" spcCol="1270" anchor="ctr" anchorCtr="0">
          <a:noAutofit/>
        </a:bodyPr>
        <a:lstStyle/>
        <a:p>
          <a:pPr lvl="0" algn="l" defTabSz="12890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900" kern="1200" dirty="0"/>
            <a:t>非接触カード</a:t>
          </a:r>
          <a:endParaRPr lang="ja-JP" altLang="en-US" sz="2900" kern="1200" dirty="0"/>
        </a:p>
      </dsp:txBody>
      <dsp:txXfrm>
        <a:off x="236100" y="136276"/>
        <a:ext cx="2636760" cy="77250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06CECA6-FCFE-49CC-81C6-E7665CE8D66C}">
      <dsp:nvSpPr>
        <dsp:cNvPr id="0" name=""/>
        <dsp:cNvSpPr/>
      </dsp:nvSpPr>
      <dsp:spPr>
        <a:xfrm>
          <a:off x="0" y="482804"/>
          <a:ext cx="4041775" cy="4434329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13687" tIns="666496" rIns="313687" bIns="227584" numCol="1" spcCol="1270" anchor="t" anchorCtr="0">
          <a:noAutofit/>
        </a:bodyPr>
        <a:lstStyle/>
        <a:p>
          <a:pPr marL="285750" lvl="1" indent="-285750" algn="l" defTabSz="14224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sz="3200" kern="1200" dirty="0"/>
            <a:t>接触端子として</a:t>
          </a:r>
          <a:r>
            <a:rPr kumimoji="1" lang="en-US" sz="3200" kern="1200" dirty="0"/>
            <a:t>IC</a:t>
          </a:r>
          <a:r>
            <a:rPr kumimoji="1" lang="ja-JP" sz="3200" kern="1200" dirty="0"/>
            <a:t>モジュール</a:t>
          </a:r>
          <a:endParaRPr lang="ja-JP" sz="3200" kern="1200" dirty="0"/>
        </a:p>
        <a:p>
          <a:pPr marL="285750" lvl="1" indent="-285750" algn="l" defTabSz="14224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3200" kern="1200" dirty="0"/>
            <a:t>リーダーに挿入して情報を読み取る</a:t>
          </a:r>
        </a:p>
      </dsp:txBody>
      <dsp:txXfrm>
        <a:off x="0" y="482804"/>
        <a:ext cx="4041775" cy="4434329"/>
      </dsp:txXfrm>
    </dsp:sp>
    <dsp:sp modelId="{2F1ABE4D-C8C1-4120-A0C1-69B553DDC0C9}">
      <dsp:nvSpPr>
        <dsp:cNvPr id="0" name=""/>
        <dsp:cNvSpPr/>
      </dsp:nvSpPr>
      <dsp:spPr>
        <a:xfrm>
          <a:off x="202088" y="10484"/>
          <a:ext cx="2829242" cy="94464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939" tIns="0" rIns="106939" bIns="0" numCol="1" spcCol="1270" anchor="ctr" anchorCtr="0">
          <a:noAutofit/>
        </a:bodyPr>
        <a:lstStyle/>
        <a:p>
          <a:pPr lvl="0" algn="l" defTabSz="14224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200" kern="1200" dirty="0"/>
            <a:t>接触カード</a:t>
          </a:r>
          <a:endParaRPr lang="ja-JP" altLang="en-US" sz="3200" kern="1200" dirty="0"/>
        </a:p>
      </dsp:txBody>
      <dsp:txXfrm>
        <a:off x="248202" y="56598"/>
        <a:ext cx="2737014" cy="852412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D1F0094-44BF-4F82-B772-002DC49F7623}">
      <dsp:nvSpPr>
        <dsp:cNvPr id="0" name=""/>
        <dsp:cNvSpPr/>
      </dsp:nvSpPr>
      <dsp:spPr>
        <a:xfrm>
          <a:off x="0" y="0"/>
          <a:ext cx="4104456" cy="4104456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C2BEE9C-7862-4503-997C-C6DFDADD73D1}">
      <dsp:nvSpPr>
        <dsp:cNvPr id="0" name=""/>
        <dsp:cNvSpPr/>
      </dsp:nvSpPr>
      <dsp:spPr>
        <a:xfrm>
          <a:off x="2052228" y="0"/>
          <a:ext cx="4788531" cy="4104456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400" kern="1200" dirty="0"/>
            <a:t>情報量</a:t>
          </a:r>
        </a:p>
      </dsp:txBody>
      <dsp:txXfrm>
        <a:off x="2052228" y="0"/>
        <a:ext cx="2394265" cy="872196"/>
      </dsp:txXfrm>
    </dsp:sp>
    <dsp:sp modelId="{7CA975B7-E34C-4718-AA88-7EBB65D6F224}">
      <dsp:nvSpPr>
        <dsp:cNvPr id="0" name=""/>
        <dsp:cNvSpPr/>
      </dsp:nvSpPr>
      <dsp:spPr>
        <a:xfrm>
          <a:off x="538709" y="872196"/>
          <a:ext cx="3027036" cy="3027036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50CC6F5-1FE1-4989-B183-F3198EBE7DE9}">
      <dsp:nvSpPr>
        <dsp:cNvPr id="0" name=""/>
        <dsp:cNvSpPr/>
      </dsp:nvSpPr>
      <dsp:spPr>
        <a:xfrm>
          <a:off x="2052228" y="872196"/>
          <a:ext cx="4788531" cy="3027036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800" kern="1200" dirty="0"/>
            <a:t>セキュリティ</a:t>
          </a:r>
        </a:p>
      </dsp:txBody>
      <dsp:txXfrm>
        <a:off x="2052228" y="872196"/>
        <a:ext cx="2394265" cy="872196"/>
      </dsp:txXfrm>
    </dsp:sp>
    <dsp:sp modelId="{2771C9D6-2AFE-40C8-B72F-DA1E46C9DB3B}">
      <dsp:nvSpPr>
        <dsp:cNvPr id="0" name=""/>
        <dsp:cNvSpPr/>
      </dsp:nvSpPr>
      <dsp:spPr>
        <a:xfrm>
          <a:off x="1077419" y="1744393"/>
          <a:ext cx="1949616" cy="1949616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24A3E0A-EE26-4AB8-B8A0-8611374E2D85}">
      <dsp:nvSpPr>
        <dsp:cNvPr id="0" name=""/>
        <dsp:cNvSpPr/>
      </dsp:nvSpPr>
      <dsp:spPr>
        <a:xfrm>
          <a:off x="2052228" y="1744393"/>
          <a:ext cx="4788531" cy="1949616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400" kern="1200" dirty="0"/>
            <a:t>将来性</a:t>
          </a:r>
        </a:p>
      </dsp:txBody>
      <dsp:txXfrm>
        <a:off x="2052228" y="1744393"/>
        <a:ext cx="2394265" cy="872196"/>
      </dsp:txXfrm>
    </dsp:sp>
    <dsp:sp modelId="{73C1C2E1-7AFF-4C81-94C9-40846999E4B7}">
      <dsp:nvSpPr>
        <dsp:cNvPr id="0" name=""/>
        <dsp:cNvSpPr/>
      </dsp:nvSpPr>
      <dsp:spPr>
        <a:xfrm>
          <a:off x="1537282" y="2616590"/>
          <a:ext cx="872196" cy="872196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B561F89-D1B8-4A96-B6B0-022F9A680929}">
      <dsp:nvSpPr>
        <dsp:cNvPr id="0" name=""/>
        <dsp:cNvSpPr/>
      </dsp:nvSpPr>
      <dsp:spPr>
        <a:xfrm>
          <a:off x="2052228" y="2616590"/>
          <a:ext cx="4788531" cy="872196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800" kern="1200"/>
            <a:t>顧客管理</a:t>
          </a:r>
          <a:endParaRPr kumimoji="1" lang="ja-JP" altLang="en-US" sz="2800" kern="1200" dirty="0"/>
        </a:p>
      </dsp:txBody>
      <dsp:txXfrm>
        <a:off x="2052228" y="2616590"/>
        <a:ext cx="2394265" cy="872196"/>
      </dsp:txXfrm>
    </dsp:sp>
    <dsp:sp modelId="{14FBB4CD-E346-444B-9FB9-1125987AB852}">
      <dsp:nvSpPr>
        <dsp:cNvPr id="0" name=""/>
        <dsp:cNvSpPr/>
      </dsp:nvSpPr>
      <dsp:spPr>
        <a:xfrm>
          <a:off x="4446494" y="0"/>
          <a:ext cx="2394265" cy="872196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700" kern="1200" dirty="0"/>
            <a:t>大量の情報を記録</a:t>
          </a:r>
        </a:p>
      </dsp:txBody>
      <dsp:txXfrm>
        <a:off x="4446494" y="0"/>
        <a:ext cx="2394265" cy="872196"/>
      </dsp:txXfrm>
    </dsp:sp>
    <dsp:sp modelId="{56916B77-67FD-455B-AB45-37AB4F317AB0}">
      <dsp:nvSpPr>
        <dsp:cNvPr id="0" name=""/>
        <dsp:cNvSpPr/>
      </dsp:nvSpPr>
      <dsp:spPr>
        <a:xfrm>
          <a:off x="4446494" y="872196"/>
          <a:ext cx="2394265" cy="872196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700" kern="1200" dirty="0"/>
            <a:t>暗号機能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700" kern="1200" dirty="0"/>
            <a:t>偽造が困難</a:t>
          </a:r>
        </a:p>
      </dsp:txBody>
      <dsp:txXfrm>
        <a:off x="4446494" y="872196"/>
        <a:ext cx="2394265" cy="872196"/>
      </dsp:txXfrm>
    </dsp:sp>
    <dsp:sp modelId="{8B8CD78C-47B6-43C1-88D1-E9444663595D}">
      <dsp:nvSpPr>
        <dsp:cNvPr id="0" name=""/>
        <dsp:cNvSpPr/>
      </dsp:nvSpPr>
      <dsp:spPr>
        <a:xfrm>
          <a:off x="4446494" y="1744393"/>
          <a:ext cx="2394265" cy="872196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700" kern="1200" dirty="0"/>
            <a:t>そのほかのカードとの連動</a:t>
          </a:r>
        </a:p>
      </dsp:txBody>
      <dsp:txXfrm>
        <a:off x="4446494" y="1744393"/>
        <a:ext cx="2394265" cy="872196"/>
      </dsp:txXfrm>
    </dsp:sp>
    <dsp:sp modelId="{9FF2E083-5F4D-4B2F-8233-1E99C3B543DF}">
      <dsp:nvSpPr>
        <dsp:cNvPr id="0" name=""/>
        <dsp:cNvSpPr/>
      </dsp:nvSpPr>
      <dsp:spPr>
        <a:xfrm>
          <a:off x="4446494" y="2616590"/>
          <a:ext cx="2394265" cy="872196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700" kern="1200" dirty="0"/>
            <a:t>個人情報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700" kern="1200" dirty="0"/>
            <a:t>購入履歴</a:t>
          </a:r>
        </a:p>
      </dsp:txBody>
      <dsp:txXfrm>
        <a:off x="4446494" y="2616590"/>
        <a:ext cx="2394265" cy="872196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2166AE0-E886-4A77-9C40-4CD96ED5EF0E}">
      <dsp:nvSpPr>
        <dsp:cNvPr id="0" name=""/>
        <dsp:cNvSpPr/>
      </dsp:nvSpPr>
      <dsp:spPr>
        <a:xfrm>
          <a:off x="3823" y="1331272"/>
          <a:ext cx="2122574" cy="175067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8575" tIns="28575" rIns="28575" bIns="28575" numCol="1" spcCol="1270" anchor="t" anchorCtr="0">
          <a:noAutofit/>
        </a:bodyPr>
        <a:lstStyle/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500" kern="1200" dirty="0"/>
            <a:t>誕生日や記念日のポイント率アップ</a:t>
          </a:r>
          <a:endParaRPr lang="ja-JP" altLang="en-US" sz="1500" kern="1200" dirty="0"/>
        </a:p>
      </dsp:txBody>
      <dsp:txXfrm>
        <a:off x="44111" y="1371560"/>
        <a:ext cx="2041998" cy="1294958"/>
      </dsp:txXfrm>
    </dsp:sp>
    <dsp:sp modelId="{D76E3993-97CC-4E08-B375-8BB8A5120C85}">
      <dsp:nvSpPr>
        <dsp:cNvPr id="0" name=""/>
        <dsp:cNvSpPr/>
      </dsp:nvSpPr>
      <dsp:spPr>
        <a:xfrm>
          <a:off x="1208648" y="1791303"/>
          <a:ext cx="2277173" cy="2277173"/>
        </a:xfrm>
        <a:prstGeom prst="leftCircularArrow">
          <a:avLst>
            <a:gd name="adj1" fmla="val 2877"/>
            <a:gd name="adj2" fmla="val 351735"/>
            <a:gd name="adj3" fmla="val 2127246"/>
            <a:gd name="adj4" fmla="val 9024489"/>
            <a:gd name="adj5" fmla="val 3356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F2CF6D4-4224-437C-AF70-4611B8C12359}">
      <dsp:nvSpPr>
        <dsp:cNvPr id="0" name=""/>
        <dsp:cNvSpPr/>
      </dsp:nvSpPr>
      <dsp:spPr>
        <a:xfrm>
          <a:off x="475506" y="2706806"/>
          <a:ext cx="1886732" cy="75029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21590" rIns="32385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700" kern="1200" dirty="0"/>
            <a:t>パーソナルサービス</a:t>
          </a:r>
          <a:endParaRPr lang="ja-JP" altLang="en-US" sz="1700" kern="1200" dirty="0"/>
        </a:p>
      </dsp:txBody>
      <dsp:txXfrm>
        <a:off x="497481" y="2728781"/>
        <a:ext cx="1842782" cy="706341"/>
      </dsp:txXfrm>
    </dsp:sp>
    <dsp:sp modelId="{BF5A0FF8-5120-456F-8789-6DF598E22FAA}">
      <dsp:nvSpPr>
        <dsp:cNvPr id="0" name=""/>
        <dsp:cNvSpPr/>
      </dsp:nvSpPr>
      <dsp:spPr>
        <a:xfrm>
          <a:off x="2674200" y="1331272"/>
          <a:ext cx="2122574" cy="175067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8575" tIns="28575" rIns="28575" bIns="28575" numCol="1" spcCol="1270" anchor="t" anchorCtr="0">
          <a:noAutofit/>
        </a:bodyPr>
        <a:lstStyle/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500" kern="1200" dirty="0"/>
            <a:t>抽選でポイントゲット</a:t>
          </a:r>
          <a:endParaRPr lang="ja-JP" altLang="en-US" sz="1500" kern="1200" dirty="0"/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500" kern="1200" dirty="0"/>
            <a:t>雨の日２倍サービス</a:t>
          </a:r>
          <a:endParaRPr lang="ja-JP" altLang="en-US" sz="1500" kern="1200" dirty="0"/>
        </a:p>
      </dsp:txBody>
      <dsp:txXfrm>
        <a:off x="2714488" y="1746706"/>
        <a:ext cx="2041998" cy="1294958"/>
      </dsp:txXfrm>
    </dsp:sp>
    <dsp:sp modelId="{473255D2-6F87-40AC-9B0B-4CE02CA92419}">
      <dsp:nvSpPr>
        <dsp:cNvPr id="0" name=""/>
        <dsp:cNvSpPr/>
      </dsp:nvSpPr>
      <dsp:spPr>
        <a:xfrm>
          <a:off x="3861336" y="276105"/>
          <a:ext cx="2548391" cy="2548391"/>
        </a:xfrm>
        <a:prstGeom prst="circularArrow">
          <a:avLst>
            <a:gd name="adj1" fmla="val 2571"/>
            <a:gd name="adj2" fmla="val 312064"/>
            <a:gd name="adj3" fmla="val 19512425"/>
            <a:gd name="adj4" fmla="val 12575511"/>
            <a:gd name="adj5" fmla="val 2999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A72A875-2EFB-4A05-B714-5DE4EE64FF17}">
      <dsp:nvSpPr>
        <dsp:cNvPr id="0" name=""/>
        <dsp:cNvSpPr/>
      </dsp:nvSpPr>
      <dsp:spPr>
        <a:xfrm>
          <a:off x="3145883" y="956126"/>
          <a:ext cx="1886732" cy="75029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21590" rIns="32385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700" kern="1200" dirty="0"/>
            <a:t>プレゼント</a:t>
          </a:r>
          <a:endParaRPr lang="ja-JP" altLang="en-US" sz="1700" kern="1200" dirty="0"/>
        </a:p>
      </dsp:txBody>
      <dsp:txXfrm>
        <a:off x="3167858" y="978101"/>
        <a:ext cx="1842782" cy="706341"/>
      </dsp:txXfrm>
    </dsp:sp>
    <dsp:sp modelId="{C1D967F8-8FD8-4B3A-B022-91A2E7EA55AD}">
      <dsp:nvSpPr>
        <dsp:cNvPr id="0" name=""/>
        <dsp:cNvSpPr/>
      </dsp:nvSpPr>
      <dsp:spPr>
        <a:xfrm>
          <a:off x="5344576" y="1331272"/>
          <a:ext cx="2122574" cy="175067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8575" tIns="28575" rIns="28575" bIns="28575" numCol="1" spcCol="1270" anchor="t" anchorCtr="0">
          <a:noAutofit/>
        </a:bodyPr>
        <a:lstStyle/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500" kern="1200" dirty="0"/>
            <a:t>自治体との連携</a:t>
          </a:r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500" kern="1200" dirty="0"/>
            <a:t>販売店との連携</a:t>
          </a:r>
        </a:p>
      </dsp:txBody>
      <dsp:txXfrm>
        <a:off x="5384864" y="1371560"/>
        <a:ext cx="2041998" cy="1294958"/>
      </dsp:txXfrm>
    </dsp:sp>
    <dsp:sp modelId="{19472180-8E43-4A7B-9F68-E29D2D9B6FA1}">
      <dsp:nvSpPr>
        <dsp:cNvPr id="0" name=""/>
        <dsp:cNvSpPr/>
      </dsp:nvSpPr>
      <dsp:spPr>
        <a:xfrm>
          <a:off x="5816259" y="2706806"/>
          <a:ext cx="1886732" cy="75029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21590" rIns="32385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700" kern="1200" dirty="0"/>
            <a:t>リサイクルの</a:t>
          </a:r>
          <a:br>
            <a:rPr kumimoji="1" lang="ja-JP" altLang="en-US" sz="1700" kern="1200" dirty="0"/>
          </a:br>
          <a:r>
            <a:rPr kumimoji="1" lang="ja-JP" altLang="en-US" sz="1700" kern="1200" dirty="0"/>
            <a:t>連携</a:t>
          </a:r>
          <a:endParaRPr lang="ja-JP" altLang="en-US" sz="1700" kern="1200" dirty="0"/>
        </a:p>
      </dsp:txBody>
      <dsp:txXfrm>
        <a:off x="5838234" y="2728781"/>
        <a:ext cx="1842782" cy="70634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target3">
  <dgm:title val=""/>
  <dgm:desc val=""/>
  <dgm:catLst>
    <dgm:cat type="relationship" pri="11000"/>
    <dgm:cat type="list" pri="22000"/>
    <dgm:cat type="convert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clrData>
  <dgm:layoutNode name="Name0">
    <dgm:varLst>
      <dgm:chMax val="7"/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hoose name="Name3">
          <dgm:if name="Name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1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l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l" for="ch" forName="rect7" refType="r" refFor="ch" refForName="space"/>
              <dgm:constr type="r" for="ch" forName="rect7" refType="w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l" for="ch" forName="rect7ParTx" refType="r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l" for="ch" forName="rect7ChTx" refType="r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l" for="ch" forName="rect7ParTxNoCh" refType="r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11">
            <dgm:constrLst/>
          </dgm:else>
        </dgm:choose>
      </dgm:if>
      <dgm:else name="Name12">
        <dgm:choose name="Name13">
          <dgm:if name="Name1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1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1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1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1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1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2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r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r" for="ch" forName="rect7" refType="l" refFor="ch" refForName="space"/>
              <dgm:constr type="l" for="ch" forName="rect7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r" for="ch" forName="rect7ParTx" refType="l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r" for="ch" forName="rect7ChTx" refType="l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r" for="ch" forName="rect7ParTxNoCh" refType="l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21">
            <dgm:constrLst/>
          </dgm:else>
        </dgm:choose>
      </dgm:else>
    </dgm:choose>
    <dgm:ruleLst/>
    <dgm:forEach name="Name22" axis="ch" ptType="node" cnt="1">
      <dgm:layoutNode name="circle1" styleLbl="node1">
        <dgm:alg type="sp"/>
        <dgm:choose name="Name23">
          <dgm:if name="Name2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rect1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26" axis="ch" ptType="node" st="2" cnt="1">
      <dgm:layoutNode name="vertSpace2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2" styleLbl="node1">
        <dgm:alg type="sp"/>
        <dgm:choose name="Name27">
          <dgm:if name="Name2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2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0" axis="ch" ptType="node" st="3" cnt="1">
      <dgm:layoutNode name="vertSpace3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3" styleLbl="node1">
        <dgm:alg type="sp"/>
        <dgm:choose name="Name31">
          <dgm:if name="Name32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3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3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4" axis="ch" ptType="node" st="4" cnt="1">
      <dgm:layoutNode name="vertSpace4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4" styleLbl="node1">
        <dgm:alg type="sp"/>
        <dgm:choose name="Name35">
          <dgm:if name="Name36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7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4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8" axis="ch" ptType="node" st="5" cnt="1">
      <dgm:layoutNode name="vertSpace5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5" styleLbl="node1">
        <dgm:alg type="sp"/>
        <dgm:choose name="Name39">
          <dgm:if name="Name40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1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5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2" axis="ch" ptType="node" st="6" cnt="1">
      <dgm:layoutNode name="vertSpace6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6" styleLbl="node1">
        <dgm:alg type="sp"/>
        <dgm:choose name="Name43">
          <dgm:if name="Name4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6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6" axis="ch" ptType="node" st="7" cnt="1">
      <dgm:layoutNode name="vertSpace7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7" styleLbl="node1">
        <dgm:alg type="sp"/>
        <dgm:choose name="Name47">
          <dgm:if name="Name4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7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50" axis="ch" ptType="node" cnt="1">
      <dgm:choose name="Name51">
        <dgm:if name="Name52" axis="root des" ptType="all node" func="maxDepth" op="gte" val="2">
          <dgm:layoutNode name="rect1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1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3">
          <dgm:layoutNode name="rect1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4" axis="ch" ptType="node" st="2" cnt="1">
      <dgm:choose name="Name55">
        <dgm:if name="Name56" axis="root des" ptType="all node" func="maxDepth" op="gte" val="2">
          <dgm:layoutNode name="rect2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2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7">
          <dgm:layoutNode name="rect2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8" axis="ch" ptType="node" st="3" cnt="1">
      <dgm:choose name="Name59">
        <dgm:if name="Name60" axis="root des" ptType="all node" func="maxDepth" op="gte" val="2">
          <dgm:layoutNode name="rect3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3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1">
          <dgm:layoutNode name="rect3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2" axis="ch" ptType="node" st="4" cnt="1">
      <dgm:choose name="Name63">
        <dgm:if name="Name64" axis="root des" ptType="all node" func="maxDepth" op="gte" val="2">
          <dgm:layoutNode name="rect4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4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5">
          <dgm:layoutNode name="rect4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6" axis="ch" ptType="node" st="5" cnt="1">
      <dgm:choose name="Name67">
        <dgm:if name="Name68" axis="root des" ptType="all node" func="maxDepth" op="gte" val="2">
          <dgm:layoutNode name="rect5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5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9">
          <dgm:layoutNode name="rect5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0" axis="ch" ptType="node" st="6" cnt="1">
      <dgm:choose name="Name71">
        <dgm:if name="Name72" axis="root des" ptType="all node" func="maxDepth" op="gte" val="2">
          <dgm:layoutNode name="rect6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6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3">
          <dgm:layoutNode name="rect6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4" axis="ch" ptType="node" st="7" cnt="1">
      <dgm:choose name="Name75">
        <dgm:if name="Name76" axis="root des" ptType="all node" func="maxDepth" op="gte" val="2">
          <dgm:layoutNode name="rect7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7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7">
          <dgm:layoutNode name="rect7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Process4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tSp" refType="w"/>
      <dgm:constr type="h" for="ch" forName="tSp" refType="h" fact="0.15"/>
      <dgm:constr type="l" for="ch" forName="tSp"/>
      <dgm:constr type="t" for="ch" forName="tSp"/>
      <dgm:constr type="w" for="ch" forName="bSp" refType="w"/>
      <dgm:constr type="h" for="ch" forName="bSp" refType="h" fact="0.15"/>
      <dgm:constr type="l" for="ch" forName="bSp"/>
      <dgm:constr type="t" for="ch" forName="bSp" refType="h" fact="0.85"/>
      <dgm:constr type="w" for="ch" forName="process" refType="w"/>
      <dgm:constr type="h" for="ch" forName="process" refType="h" fact="0.7"/>
      <dgm:constr type="l" for="ch" forName="process"/>
      <dgm:constr type="t" for="ch" forName="process" refType="h" fact="0.15"/>
    </dgm:constrLst>
    <dgm:ruleLst/>
    <dgm:layoutNode name="t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b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process">
      <dgm:choose name="Name1">
        <dgm:if name="Name2" func="var" arg="dir" op="equ" val="norm">
          <dgm:alg type="lin">
            <dgm:param type="linDir" val="fromL"/>
          </dgm:alg>
        </dgm:if>
        <dgm:else name="Name3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1" refType="w"/>
        <dgm:constr type="w" for="ch" forName="composite2" refType="w" refFor="ch" refForName="composite1" op="equ"/>
        <dgm:constr type="h" for="ch" forName="composite1" refType="h"/>
        <dgm:constr type="h" for="ch" forName="composite2" refType="h" refFor="ch" refForName="composite1" op="equ"/>
        <dgm:constr type="primFontSz" for="des" forName="parentNode1" val="65"/>
        <dgm:constr type="primFontSz" for="des" forName="parentNode2" refType="primFontSz" refFor="des" refForName="parentNode1" op="equ"/>
        <dgm:constr type="secFontSz" for="des" forName="childNode1tx" val="65"/>
        <dgm:constr type="secFontSz" for="des" forName="childNode2tx" refType="secFontSz" refFor="des" refForName="childNode1tx" op="equ"/>
        <dgm:constr type="w" for="des" ptType="sibTrans" refType="w" refFor="ch" refForName="composite1" op="equ" fact="0.05"/>
      </dgm:constrLst>
      <dgm:ruleLst/>
      <dgm:forEach name="Name4" axis="ch" ptType="node" step="2">
        <dgm:layoutNode name="composite1">
          <dgm:alg type="composite">
            <dgm:param type="ar" val="0.943"/>
          </dgm:alg>
          <dgm:shape xmlns:r="http://schemas.openxmlformats.org/officeDocument/2006/relationships" r:blip="">
            <dgm:adjLst/>
          </dgm:shape>
          <dgm:presOf/>
          <dgm:choose name="Name5">
            <dgm:if name="Name6" func="var" arg="dir" op="equ" val="norm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 refType="w" fact="0.2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35"/>
              </dgm:constrLst>
            </dgm:if>
            <dgm:else name="Name7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 refType="w" fact="0.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 refType="w" fact="0.1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65"/>
              </dgm:constrLst>
            </dgm:else>
          </dgm:choose>
          <dgm:ruleLst/>
          <dgm:layoutNode name="dummyNode1">
            <dgm:alg type="sp"/>
            <dgm:shape xmlns:r="http://schemas.openxmlformats.org/officeDocument/2006/relationships" type="rect" r:blip="" hideGeom="1">
              <dgm:adjLst/>
            </dgm:shape>
            <dgm:presOf/>
            <dgm:constrLst/>
            <dgm:ruleLst/>
          </dgm:layoutNode>
          <dgm:layoutNode name="childNode1" styleLbl="bgAcc1">
            <dgm:varLst>
              <dgm:bulletEnabled val="1"/>
            </dgm:varLst>
            <dgm:alg type="sp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/>
            <dgm:ruleLst/>
          </dgm:layoutNode>
          <dgm:layoutNode name="childNode1tx" styleLbl="bgAcc1">
            <dgm:varLst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 hideGeom="1">
              <dgm:adjLst>
                <dgm:adj idx="1" val="0.1"/>
              </dgm:adjLst>
            </dgm:shape>
            <dgm:presOf axis="des" ptType="node"/>
            <dgm:constrLst>
              <dgm:constr type="secFontSz" val="65"/>
              <dgm:constr type="primFontSz" refType="secFontSz"/>
              <dgm:constr type="tMarg" refType="secFontSz" fact="0.15"/>
              <dgm:constr type="bMarg" refType="secFontSz" fact="0.15"/>
              <dgm:constr type="lMarg" refType="secFontSz" fact="0.15"/>
              <dgm:constr type="rMarg" refType="secFontSz" fact="0.15"/>
            </dgm:constrLst>
            <dgm:ruleLst>
              <dgm:rule type="secFontSz" val="5" fact="NaN" max="NaN"/>
            </dgm:ruleLst>
          </dgm:layoutNode>
          <dgm:layoutNode name="parentNode1" styleLbl="node1">
            <dgm:varLst>
              <dgm:chMax val="1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1"/>
              <dgm:constr type="bMarg" refType="primFontSz" fact="0.1"/>
              <dgm:constr type="lMarg" refType="primFontSz" fact="0.15"/>
              <dgm:constr type="rMarg" refType="primFontSz" fact="0.15"/>
            </dgm:constrLst>
            <dgm:ruleLst>
              <dgm:rule type="primFontSz" val="5" fact="NaN" max="NaN"/>
            </dgm:ruleLst>
          </dgm:layoutNode>
          <dgm:layoutNode name="connSite1" moveWith="childNode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forEach name="Name8" axis="followSib" ptType="sibTrans" cnt="1">
          <dgm:layoutNode name="Name9">
            <dgm:alg type="conn">
              <dgm:param type="connRout" val="curve"/>
              <dgm:param type="srcNode" val="parentNode1"/>
              <dgm:param type="dstNode" val="connSite2"/>
              <dgm:param type="begPts" val="bCtr"/>
              <dgm:param type="endPts" val="bCtr"/>
            </dgm:alg>
            <dgm:shape xmlns:r="http://schemas.openxmlformats.org/officeDocument/2006/relationships" type="conn" r:blip="" zOrderOff="-2">
              <dgm:adjLst/>
            </dgm:shape>
            <dgm:presOf axis="self"/>
            <dgm:choose name="Name10">
              <dgm:if name="Name11" func="var" arg="dir" op="equ" val="norm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-1.15"/>
                  <dgm:constr type="begPad"/>
                  <dgm:constr type="endPad"/>
                </dgm:constrLst>
              </dgm:if>
              <dgm:else name="Name12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1.15"/>
                  <dgm:constr type="begPad"/>
                  <dgm:constr type="endPad"/>
                </dgm:constrLst>
              </dgm:else>
            </dgm:choose>
            <dgm:ruleLst/>
          </dgm:layoutNode>
        </dgm:forEach>
        <dgm:forEach name="Name13" axis="followSib" ptType="node" cnt="1">
          <dgm:layoutNode name="composite2">
            <dgm:alg type="composite">
              <dgm:param type="ar" val="0.943"/>
            </dgm:alg>
            <dgm:shape xmlns:r="http://schemas.openxmlformats.org/officeDocument/2006/relationships" r:blip="">
              <dgm:adjLst/>
            </dgm:shape>
            <dgm:presOf/>
            <dgm:choose name="Name14">
              <dgm:if name="Name15" func="var" arg="dir" op="equ" val="norm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 refType="w" fact="0.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25"/>
                </dgm:constrLst>
              </dgm:if>
              <dgm:else name="Name16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 refType="w" fact="0.1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 refType="w" fact="0.1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85"/>
                </dgm:constrLst>
              </dgm:else>
            </dgm:choose>
            <dgm:ruleLst/>
            <dgm:layoutNode name="dummyNode2">
              <dgm:alg type="sp"/>
              <dgm:shape xmlns:r="http://schemas.openxmlformats.org/officeDocument/2006/relationships" type="rect" r:blip="" hideGeom="1">
                <dgm:adjLst/>
              </dgm:shape>
              <dgm:presOf/>
              <dgm:constrLst/>
              <dgm:ruleLst/>
            </dgm:layoutNode>
            <dgm:layoutNode name="childNode2" styleLbl="bgAcc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des" ptType="node"/>
              <dgm:constrLst/>
              <dgm:ruleLst/>
            </dgm:layoutNode>
            <dgm:layoutNode name="childNode2tx" styleLbl="bgAcc1">
              <dgm:varLst>
                <dgm:bulletEnabled val="1"/>
              </dgm:varLst>
              <dgm:alg type="tx">
                <dgm:param type="stBulletLvl" val="1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15"/>
                <dgm:constr type="bMarg" refType="secFontSz" fact="0.15"/>
                <dgm:constr type="lMarg" refType="secFontSz" fact="0.15"/>
                <dgm:constr type="rMarg" refType="secFontSz" fact="0.15"/>
              </dgm:constrLst>
              <dgm:ruleLst>
                <dgm:rule type="secFontSz" val="5" fact="NaN" max="NaN"/>
              </dgm:ruleLst>
            </dgm:layoutNode>
            <dgm:layoutNode name="parentNode2" styleLbl="node1">
              <dgm:varLst>
                <dgm:chMax val="0"/>
                <dgm:bulletEnabled val="1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connSite2" moveWith="childNode2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layoutNode>
          <dgm:forEach name="Name17" axis="followSib" ptType="sibTrans" cnt="1">
            <dgm:layoutNode name="Name18">
              <dgm:alg type="conn">
                <dgm:param type="connRout" val="curve"/>
                <dgm:param type="srcNode" val="parentNode2"/>
                <dgm:param type="dstNode" val="connSite1"/>
                <dgm:param type="begPts" val="tCtr"/>
                <dgm:param type="endPts" val="tCtr"/>
              </dgm:alg>
              <dgm:shape xmlns:r="http://schemas.openxmlformats.org/officeDocument/2006/relationships" type="conn" r:blip="" zOrderOff="-2">
                <dgm:adjLst/>
              </dgm:shape>
              <dgm:presOf axis="self"/>
              <dgm:choose name="Name19">
                <dgm:if name="Name20" func="var" arg="dir" op="equ" val="norm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1.15"/>
                    <dgm:constr type="begPad"/>
                    <dgm:constr type="endPad"/>
                  </dgm:constrLst>
                </dgm:if>
                <dgm:else name="Name21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-1.15"/>
                    <dgm:constr type="begPad"/>
                    <dgm:constr type="endPad"/>
                  </dgm:constrLst>
                </dgm:else>
              </dgm:choose>
              <dgm:ruleLst/>
            </dgm:layoutNode>
          </dgm:forEach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387857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79250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19236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55281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2867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642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654611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8845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14316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73574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225479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CC20ED-DE63-4665-87B4-EE176835868B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4860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6" r:id="rId1"/>
    <p:sldLayoutId id="2147483897" r:id="rId2"/>
    <p:sldLayoutId id="2147483898" r:id="rId3"/>
    <p:sldLayoutId id="2147483899" r:id="rId4"/>
    <p:sldLayoutId id="2147483900" r:id="rId5"/>
    <p:sldLayoutId id="2147483901" r:id="rId6"/>
    <p:sldLayoutId id="2147483902" r:id="rId7"/>
    <p:sldLayoutId id="2147483903" r:id="rId8"/>
    <p:sldLayoutId id="2147483904" r:id="rId9"/>
    <p:sldLayoutId id="2147483905" r:id="rId10"/>
    <p:sldLayoutId id="214748390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991544" y="1375008"/>
            <a:ext cx="7543800" cy="3350136"/>
          </a:xfrm>
        </p:spPr>
        <p:txBody>
          <a:bodyPr>
            <a:normAutofit/>
          </a:bodyPr>
          <a:lstStyle/>
          <a:p>
            <a:pPr algn="ctr"/>
            <a:r>
              <a:rPr lang="en-US" altLang="ja-JP" sz="6000" dirty="0"/>
              <a:t>IC</a:t>
            </a:r>
            <a:r>
              <a:rPr lang="ja-JP" altLang="en-US" sz="6000" dirty="0"/>
              <a:t>カードのご提案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919536" y="4734272"/>
            <a:ext cx="7543800" cy="1143000"/>
          </a:xfrm>
        </p:spPr>
        <p:txBody>
          <a:bodyPr>
            <a:normAutofit/>
          </a:bodyPr>
          <a:lstStyle/>
          <a:p>
            <a:pPr algn="ctr"/>
            <a:r>
              <a:rPr lang="en-US" altLang="ja-JP" sz="2400" dirty="0"/>
              <a:t>PowerPoint</a:t>
            </a:r>
            <a:r>
              <a:rPr lang="ja-JP" altLang="en-US" sz="2400" dirty="0"/>
              <a:t>企画　マーケティング事業部</a:t>
            </a:r>
          </a:p>
        </p:txBody>
      </p:sp>
      <p:pic>
        <p:nvPicPr>
          <p:cNvPr id="6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4095736" y="1095811"/>
            <a:ext cx="3643338" cy="2237486"/>
          </a:xfrm>
          <a:prstGeom prst="rect">
            <a:avLst/>
          </a:prstGeom>
          <a:solidFill>
            <a:srgbClr val="FFFFFF">
              <a:shade val="85000"/>
            </a:srgbClr>
          </a:solidFill>
          <a:ln w="190500" cap="sq">
            <a:solidFill>
              <a:srgbClr val="FFFFFF"/>
            </a:solidFill>
            <a:miter lim="800000"/>
          </a:ln>
          <a:effectLst>
            <a:outerShdw blurRad="65000" dist="50800" dir="12900000" kx="195000" ky="145000" algn="tl" rotWithShape="0">
              <a:srgbClr val="000000">
                <a:alpha val="30000"/>
              </a:srgbClr>
            </a:outerShdw>
          </a:effectLst>
          <a:scene3d>
            <a:camera prst="orthographicFront">
              <a:rot lat="0" lon="0" rev="360000"/>
            </a:camera>
            <a:lightRig rig="twoPt" dir="t">
              <a:rot lat="0" lon="0" rev="7200000"/>
            </a:lightRig>
          </a:scene3d>
          <a:sp3d contourW="12700">
            <a:bevelT w="25400" h="19050"/>
            <a:contourClr>
              <a:srgbClr val="969696"/>
            </a:contourClr>
          </a:sp3d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今後のサービス</a:t>
            </a:r>
          </a:p>
        </p:txBody>
      </p:sp>
      <p:graphicFrame>
        <p:nvGraphicFramePr>
          <p:cNvPr id="8" name="コンテンツ プレースホルダ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83598753"/>
              </p:ext>
            </p:extLst>
          </p:nvPr>
        </p:nvGraphicFramePr>
        <p:xfrm>
          <a:off x="2133600" y="1628801"/>
          <a:ext cx="7706816" cy="44132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今後の課題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286332" y="1426104"/>
            <a:ext cx="6257940" cy="1066792"/>
          </a:xfrm>
        </p:spPr>
        <p:txBody>
          <a:bodyPr>
            <a:normAutofit/>
          </a:bodyPr>
          <a:lstStyle/>
          <a:p>
            <a:r>
              <a:rPr lang="ja-JP" altLang="en-US" sz="2200" dirty="0"/>
              <a:t>店舗に置く端末の</a:t>
            </a:r>
            <a:r>
              <a:rPr lang="en-US" altLang="ja-JP" sz="2200" dirty="0"/>
              <a:t>IC</a:t>
            </a:r>
            <a:r>
              <a:rPr lang="ja-JP" altLang="en-US" sz="2200" dirty="0"/>
              <a:t>カードへの対応</a:t>
            </a:r>
          </a:p>
          <a:p>
            <a:r>
              <a:rPr lang="en-US" altLang="ja-JP" sz="2200" dirty="0"/>
              <a:t>IC</a:t>
            </a:r>
            <a:r>
              <a:rPr lang="ja-JP" altLang="en-US" sz="2200" dirty="0"/>
              <a:t>カードの統合性を考える</a:t>
            </a:r>
          </a:p>
          <a:p>
            <a:endParaRPr lang="ja-JP" altLang="en-US" sz="2200" dirty="0"/>
          </a:p>
          <a:p>
            <a:pPr>
              <a:buNone/>
            </a:pPr>
            <a:endParaRPr lang="ja-JP" altLang="en-US" sz="2200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52596" y="2928934"/>
            <a:ext cx="792961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ja-JP" altLang="en-US" dirty="0"/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>
            <a:duotone>
              <a:prstClr val="black"/>
              <a:schemeClr val="accent1">
                <a:tint val="45000"/>
                <a:satMod val="400000"/>
              </a:schemeClr>
            </a:duotone>
          </a:blip>
          <a:srcRect r="36709" b="16210"/>
          <a:stretch>
            <a:fillRect/>
          </a:stretch>
        </p:blipFill>
        <p:spPr bwMode="auto">
          <a:xfrm>
            <a:off x="2238348" y="2500306"/>
            <a:ext cx="6643734" cy="33575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磁気カードから</a:t>
            </a:r>
            <a:r>
              <a:rPr lang="en-US" altLang="ja-JP" dirty="0"/>
              <a:t>IC</a:t>
            </a:r>
            <a:r>
              <a:rPr lang="ja-JP" altLang="en-US" dirty="0"/>
              <a:t>カードへ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2308646" y="1571612"/>
            <a:ext cx="3071834" cy="92869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3600" dirty="0"/>
              <a:t>磁気カード</a:t>
            </a:r>
          </a:p>
        </p:txBody>
      </p:sp>
      <p:sp>
        <p:nvSpPr>
          <p:cNvPr id="10" name="角丸四角形 9"/>
          <p:cNvSpPr/>
          <p:nvPr/>
        </p:nvSpPr>
        <p:spPr>
          <a:xfrm>
            <a:off x="6666364" y="1571612"/>
            <a:ext cx="3071834" cy="92869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3600" dirty="0"/>
              <a:t>IC</a:t>
            </a:r>
            <a:r>
              <a:rPr lang="ja-JP" altLang="en-US" sz="3600" dirty="0"/>
              <a:t>カード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2207568" y="3714752"/>
            <a:ext cx="3312368" cy="221457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>
              <a:buFont typeface="Arial" pitchFamily="34" charset="0"/>
              <a:buChar char="•"/>
            </a:pPr>
            <a:r>
              <a:rPr lang="ja-JP" altLang="en-US" sz="2000" dirty="0"/>
              <a:t>記憶容量　</a:t>
            </a:r>
            <a:r>
              <a:rPr lang="en-US" altLang="ja-JP" sz="2000" dirty="0"/>
              <a:t>72</a:t>
            </a:r>
            <a:r>
              <a:rPr lang="ja-JP" altLang="en-US" sz="2000" dirty="0"/>
              <a:t>文字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偽造されやすい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拡張性　低い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カードのコスト　数十円</a:t>
            </a:r>
          </a:p>
        </p:txBody>
      </p:sp>
      <p:sp>
        <p:nvSpPr>
          <p:cNvPr id="13" name="角丸四角形 12"/>
          <p:cNvSpPr/>
          <p:nvPr/>
        </p:nvSpPr>
        <p:spPr>
          <a:xfrm>
            <a:off x="6565286" y="3714752"/>
            <a:ext cx="3312368" cy="221457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>
              <a:buFont typeface="Arial" pitchFamily="34" charset="0"/>
              <a:buChar char="•"/>
            </a:pPr>
            <a:r>
              <a:rPr lang="ja-JP" altLang="en-US" sz="2000" dirty="0"/>
              <a:t>記憶容量　</a:t>
            </a:r>
            <a:r>
              <a:rPr lang="en-US" altLang="ja-JP" sz="2000" dirty="0"/>
              <a:t>16,000</a:t>
            </a:r>
            <a:r>
              <a:rPr lang="ja-JP" altLang="en-US" sz="2000" dirty="0"/>
              <a:t>文字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偽造は困難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拡張性　高い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カードのコスト　数百円</a:t>
            </a:r>
          </a:p>
        </p:txBody>
      </p:sp>
      <p:sp>
        <p:nvSpPr>
          <p:cNvPr id="14" name="V 字形矢印 13"/>
          <p:cNvSpPr/>
          <p:nvPr/>
        </p:nvSpPr>
        <p:spPr>
          <a:xfrm>
            <a:off x="3380216" y="2714620"/>
            <a:ext cx="5286412" cy="714380"/>
          </a:xfrm>
          <a:prstGeom prst="notched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ポイントカード所有枚数</a:t>
            </a:r>
          </a:p>
        </p:txBody>
      </p:sp>
      <p:pic>
        <p:nvPicPr>
          <p:cNvPr id="1026" name="図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31504" y="1562448"/>
            <a:ext cx="8362950" cy="431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ポイントカード利用の意向</a:t>
            </a:r>
            <a:endParaRPr kumimoji="1" lang="ja-JP" altLang="en-US" dirty="0"/>
          </a:p>
        </p:txBody>
      </p:sp>
      <p:pic>
        <p:nvPicPr>
          <p:cNvPr id="2050" name="図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88022" y="1556793"/>
            <a:ext cx="8372475" cy="431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ポイントカードへの不満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385764" y="1825625"/>
            <a:ext cx="7886700" cy="4351338"/>
          </a:xfrm>
        </p:spPr>
        <p:txBody>
          <a:bodyPr>
            <a:normAutofit/>
          </a:bodyPr>
          <a:lstStyle/>
          <a:p>
            <a:r>
              <a:rPr lang="ja-JP" altLang="en-US" sz="2800" dirty="0"/>
              <a:t>カードを忘れるとポイントがつかない</a:t>
            </a:r>
          </a:p>
          <a:p>
            <a:r>
              <a:rPr lang="ja-JP" altLang="en-US" sz="2800" dirty="0"/>
              <a:t>枚数が増えて持ち運ぶのが面倒</a:t>
            </a:r>
          </a:p>
          <a:p>
            <a:r>
              <a:rPr lang="ja-JP" altLang="en-US" sz="2800" dirty="0"/>
              <a:t>期限を忘れていてポイントがなくなった</a:t>
            </a:r>
          </a:p>
          <a:p>
            <a:r>
              <a:rPr lang="ja-JP" altLang="en-US" sz="2800" dirty="0"/>
              <a:t>２枚作ってしまったカードの合算ができない</a:t>
            </a:r>
          </a:p>
          <a:p>
            <a:r>
              <a:rPr lang="ja-JP" altLang="en-US" sz="2800" dirty="0"/>
              <a:t>レジで複数のカードから探すのが煩わしい</a:t>
            </a:r>
          </a:p>
          <a:p>
            <a:r>
              <a:rPr lang="ja-JP" altLang="en-US" sz="2800" dirty="0"/>
              <a:t>ポイントの残高がわかりづらい</a:t>
            </a:r>
          </a:p>
          <a:p>
            <a:pPr>
              <a:buNone/>
            </a:pPr>
            <a:endParaRPr lang="ja-JP" altLang="en-US" sz="2800" dirty="0"/>
          </a:p>
          <a:p>
            <a:endParaRPr lang="ja-JP" altLang="en-US" sz="2800" dirty="0"/>
          </a:p>
          <a:p>
            <a:endParaRPr lang="ja-JP" altLang="en-US" sz="28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IC</a:t>
            </a:r>
            <a:r>
              <a:rPr lang="ja-JP" altLang="en-US" dirty="0"/>
              <a:t>カードの種類</a:t>
            </a:r>
            <a:endParaRPr kumimoji="1" lang="ja-JP" altLang="en-US" dirty="0"/>
          </a:p>
        </p:txBody>
      </p:sp>
      <p:graphicFrame>
        <p:nvGraphicFramePr>
          <p:cNvPr id="7" name="コンテンツ プレースホルダ 6"/>
          <p:cNvGraphicFramePr>
            <a:graphicFrameLocks noGrp="1"/>
          </p:cNvGraphicFramePr>
          <p:nvPr>
            <p:ph sz="half" idx="1"/>
          </p:nvPr>
        </p:nvGraphicFramePr>
        <p:xfrm>
          <a:off x="2152650" y="1825625"/>
          <a:ext cx="38862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8" name="コンテンツ プレースホルダ 7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619049508"/>
              </p:ext>
            </p:extLst>
          </p:nvPr>
        </p:nvGraphicFramePr>
        <p:xfrm>
          <a:off x="5879977" y="1340769"/>
          <a:ext cx="4041775" cy="492761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IC</a:t>
            </a:r>
            <a:r>
              <a:rPr kumimoji="1" lang="ja-JP" altLang="en-US" dirty="0"/>
              <a:t>カードのメリット</a:t>
            </a:r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46915700"/>
              </p:ext>
            </p:extLst>
          </p:nvPr>
        </p:nvGraphicFramePr>
        <p:xfrm>
          <a:off x="1991544" y="1916832"/>
          <a:ext cx="6840760" cy="410445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顧客ニーズへの対応</a:t>
            </a:r>
            <a:endParaRPr kumimoji="1" lang="ja-JP" altLang="en-US" dirty="0"/>
          </a:p>
        </p:txBody>
      </p:sp>
      <p:sp>
        <p:nvSpPr>
          <p:cNvPr id="4" name="コンテンツ プレースホルダ 3"/>
          <p:cNvSpPr>
            <a:spLocks noGrp="1"/>
          </p:cNvSpPr>
          <p:nvPr>
            <p:ph idx="1"/>
          </p:nvPr>
        </p:nvSpPr>
        <p:spPr>
          <a:xfrm>
            <a:off x="2133598" y="1772817"/>
            <a:ext cx="8354889" cy="3880773"/>
          </a:xfrm>
        </p:spPr>
        <p:txBody>
          <a:bodyPr>
            <a:normAutofit lnSpcReduction="10000"/>
          </a:bodyPr>
          <a:lstStyle/>
          <a:p>
            <a:r>
              <a:rPr lang="ja-JP" altLang="en-US" sz="4400" dirty="0"/>
              <a:t>統合性</a:t>
            </a:r>
          </a:p>
          <a:p>
            <a:pPr lvl="1"/>
            <a:r>
              <a:rPr lang="ja-JP" altLang="en-US" sz="4100" dirty="0"/>
              <a:t>	</a:t>
            </a:r>
            <a:r>
              <a:rPr lang="en-US" altLang="ja-JP" sz="4100" dirty="0"/>
              <a:t>1</a:t>
            </a:r>
            <a:r>
              <a:rPr lang="ja-JP" altLang="en-US" sz="4100" dirty="0"/>
              <a:t>枚のカードに複数の情報</a:t>
            </a:r>
          </a:p>
          <a:p>
            <a:r>
              <a:rPr lang="ja-JP" altLang="en-US" sz="4400" dirty="0"/>
              <a:t>携帯性</a:t>
            </a:r>
          </a:p>
          <a:p>
            <a:pPr lvl="1"/>
            <a:r>
              <a:rPr lang="ja-JP" altLang="en-US" sz="4100" dirty="0"/>
              <a:t>	持ち運びに便利</a:t>
            </a:r>
          </a:p>
          <a:p>
            <a:r>
              <a:rPr lang="ja-JP" altLang="en-US" sz="4400" dirty="0"/>
              <a:t>安全性</a:t>
            </a:r>
          </a:p>
          <a:p>
            <a:pPr lvl="1"/>
            <a:r>
              <a:rPr lang="ja-JP" altLang="en-US" sz="4100" dirty="0"/>
              <a:t>	高いセキュリティ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ポイントカードへの希望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133599" y="1844825"/>
            <a:ext cx="6986737" cy="3880773"/>
          </a:xfrm>
        </p:spPr>
        <p:txBody>
          <a:bodyPr>
            <a:noAutofit/>
          </a:bodyPr>
          <a:lstStyle/>
          <a:p>
            <a:r>
              <a:rPr lang="ja-JP" altLang="en-US" sz="2400" dirty="0"/>
              <a:t>ポイントがアップするようなサービス</a:t>
            </a:r>
          </a:p>
          <a:p>
            <a:pPr lvl="1"/>
            <a:r>
              <a:rPr lang="ja-JP" altLang="en-US" sz="2400" dirty="0"/>
              <a:t>誕生日サービス</a:t>
            </a:r>
          </a:p>
          <a:p>
            <a:pPr lvl="1"/>
            <a:r>
              <a:rPr lang="ja-JP" altLang="en-US" sz="2400" dirty="0"/>
              <a:t>記念日サービス</a:t>
            </a:r>
          </a:p>
          <a:p>
            <a:pPr lvl="1"/>
            <a:r>
              <a:rPr lang="ja-JP" altLang="en-US" sz="2400" dirty="0"/>
              <a:t>雨の日サービス</a:t>
            </a:r>
          </a:p>
          <a:p>
            <a:pPr lvl="1"/>
            <a:r>
              <a:rPr lang="ja-JP" altLang="en-US" sz="2400" dirty="0"/>
              <a:t>リサイクルに協力するとポイントがつく</a:t>
            </a:r>
          </a:p>
          <a:p>
            <a:r>
              <a:rPr lang="ja-JP" altLang="en-US" sz="2400" dirty="0"/>
              <a:t>ほかのカードとの連携</a:t>
            </a:r>
          </a:p>
          <a:p>
            <a:pPr lvl="1"/>
            <a:r>
              <a:rPr lang="ja-JP" altLang="en-US" sz="2400" dirty="0"/>
              <a:t>ほかのお店でも使えるようにしてほしい</a:t>
            </a:r>
          </a:p>
          <a:p>
            <a:pPr lvl="1"/>
            <a:r>
              <a:rPr lang="ja-JP" altLang="en-US" sz="2400" dirty="0"/>
              <a:t>ほかのカードとまとめてほしい</a:t>
            </a:r>
          </a:p>
          <a:p>
            <a:pPr lvl="1"/>
            <a:endParaRPr lang="ja-JP" altLang="en-US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520</TotalTime>
  <Words>245</Words>
  <Application>Microsoft Office PowerPoint</Application>
  <PresentationFormat>ワイド画面</PresentationFormat>
  <Paragraphs>69</Paragraphs>
  <Slides>11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11</vt:i4>
      </vt:variant>
    </vt:vector>
  </HeadingPairs>
  <TitlesOfParts>
    <vt:vector size="1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ICカードのご提案</vt:lpstr>
      <vt:lpstr>磁気カードからICカードへ</vt:lpstr>
      <vt:lpstr>ポイントカード所有枚数</vt:lpstr>
      <vt:lpstr>ポイントカード利用の意向</vt:lpstr>
      <vt:lpstr>ポイントカードへの不満</vt:lpstr>
      <vt:lpstr>ICカードの種類</vt:lpstr>
      <vt:lpstr>ICカードのメリット</vt:lpstr>
      <vt:lpstr>顧客ニーズへの対応</vt:lpstr>
      <vt:lpstr>ポイントカードへの希望</vt:lpstr>
      <vt:lpstr>今後のサービス</vt:lpstr>
      <vt:lpstr>今後の課題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ICカードのご提案</dc:title>
  <dc:creator>01 User</dc:creator>
  <cp:lastModifiedBy>01 User</cp:lastModifiedBy>
  <cp:revision>50</cp:revision>
  <dcterms:created xsi:type="dcterms:W3CDTF">2006-12-24T13:54:23Z</dcterms:created>
  <dcterms:modified xsi:type="dcterms:W3CDTF">2016-04-10T05:55:53Z</dcterms:modified>
</cp:coreProperties>
</file>

<file path=docProps/thumbnail.jpeg>
</file>