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omments/comment1.xml" ContentType="application/vnd.openxmlformats-officedocument.presentationml.comments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</p:sldMasterIdLst>
  <p:notesMasterIdLst>
    <p:notesMasterId r:id="rId19"/>
  </p:notesMasterIdLst>
  <p:sldIdLst>
    <p:sldId id="256" r:id="rId2"/>
    <p:sldId id="274" r:id="rId3"/>
    <p:sldId id="266" r:id="rId4"/>
    <p:sldId id="265" r:id="rId5"/>
    <p:sldId id="260" r:id="rId6"/>
    <p:sldId id="280" r:id="rId7"/>
    <p:sldId id="277" r:id="rId8"/>
    <p:sldId id="270" r:id="rId9"/>
    <p:sldId id="267" r:id="rId10"/>
    <p:sldId id="275" r:id="rId11"/>
    <p:sldId id="268" r:id="rId12"/>
    <p:sldId id="276" r:id="rId13"/>
    <p:sldId id="272" r:id="rId14"/>
    <p:sldId id="278" r:id="rId15"/>
    <p:sldId id="271" r:id="rId16"/>
    <p:sldId id="269" r:id="rId17"/>
    <p:sldId id="279" r:id="rId1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01 User" initials="0U" lastIdx="1" clrIdx="0">
    <p:extLst>
      <p:ext uri="{19B8F6BF-5375-455C-9EA6-DF929625EA0E}">
        <p15:presenceInfo xmlns:p15="http://schemas.microsoft.com/office/powerpoint/2012/main" userId="cc5678eaf15c8ff0" providerId="Windows Live"/>
      </p:ext>
    </p:extLst>
  </p:cmAuthor>
  <p:cmAuthor id="2" name="kyoko kawakami" initials="" lastIdx="0" clrIdx="1"/>
  <p:cmAuthor id="3" name="01 User" initials="0U [2]" lastIdx="1" clrIdx="2">
    <p:extLst>
      <p:ext uri="{19B8F6BF-5375-455C-9EA6-DF929625EA0E}">
        <p15:presenceInfo xmlns:p15="http://schemas.microsoft.com/office/powerpoint/2012/main" userId="01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CDEC"/>
    <a:srgbClr val="FFD54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 autoAdjust="0"/>
    <p:restoredTop sz="94649" autoAdjust="0"/>
  </p:normalViewPr>
  <p:slideViewPr>
    <p:cSldViewPr>
      <p:cViewPr varScale="1">
        <p:scale>
          <a:sx n="56" d="100"/>
          <a:sy n="56" d="100"/>
        </p:scale>
        <p:origin x="198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25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12</c:v>
                </c:pt>
                <c:pt idx="2">
                  <c:v>14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30-44E6-8508-352AD4C083E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猫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30-44E6-8508-352AD4C083E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鳥類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8</c:v>
                </c:pt>
                <c:pt idx="1">
                  <c:v>6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30-44E6-8508-352AD4C083E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うさぎ・ねずみ類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5</c:v>
                </c:pt>
                <c:pt idx="1">
                  <c:v>20</c:v>
                </c:pt>
                <c:pt idx="2">
                  <c:v>12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30-44E6-8508-352AD4C083E9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魚類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Sheet1!$F$2:$F$5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10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730-44E6-8508-352AD4C083E9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その他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Sheet1!$G$2:$G$5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730-44E6-8508-352AD4C083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8935712"/>
        <c:axId val="378934144"/>
        <c:axId val="0"/>
      </c:bar3DChart>
      <c:catAx>
        <c:axId val="37893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78934144"/>
        <c:crosses val="autoZero"/>
        <c:auto val="1"/>
        <c:lblAlgn val="ctr"/>
        <c:lblOffset val="100"/>
        <c:noMultiLvlLbl val="0"/>
      </c:catAx>
      <c:valAx>
        <c:axId val="378934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78935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258092738407742"/>
          <c:y val="1.1224130643577966E-2"/>
        </c:manualLayout>
      </c:layout>
      <c:overlay val="0"/>
      <c:txPr>
        <a:bodyPr/>
        <a:lstStyle/>
        <a:p>
          <a:pPr algn="l">
            <a:defRPr/>
          </a:pPr>
          <a:endParaRPr lang="ja-JP"/>
        </a:p>
      </c:txPr>
    </c:title>
    <c:autoTitleDeleted val="0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604938271604982E-2"/>
          <c:y val="0.11955113199113654"/>
          <c:w val="0.78366117429765669"/>
          <c:h val="0.8523883204524644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ペットフード</c:v>
                </c:pt>
                <c:pt idx="1">
                  <c:v>ペット用品</c:v>
                </c:pt>
                <c:pt idx="2">
                  <c:v>生体</c:v>
                </c:pt>
                <c:pt idx="3">
                  <c:v>サービス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25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EC-4DB3-8FD1-59EAD6EBFD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インターネット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290</c:v>
                </c:pt>
                <c:pt idx="1">
                  <c:v>350</c:v>
                </c:pt>
                <c:pt idx="2">
                  <c:v>430</c:v>
                </c:pt>
                <c:pt idx="3">
                  <c:v>650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673-47F9-B3F0-21F123BB1B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ペットショップ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480</c:v>
                </c:pt>
                <c:pt idx="1">
                  <c:v>380</c:v>
                </c:pt>
                <c:pt idx="2">
                  <c:v>290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673-47F9-B3F0-21F123BB1BD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スーパー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290</c:v>
                </c:pt>
                <c:pt idx="1">
                  <c:v>250</c:v>
                </c:pt>
                <c:pt idx="2">
                  <c:v>260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673-47F9-B3F0-21F123BB1B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2357384"/>
        <c:axId val="383914960"/>
      </c:lineChart>
      <c:catAx>
        <c:axId val="382357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3914960"/>
        <c:crosses val="autoZero"/>
        <c:auto val="1"/>
        <c:lblAlgn val="ctr"/>
        <c:lblOffset val="100"/>
        <c:noMultiLvlLbl val="0"/>
      </c:catAx>
      <c:valAx>
        <c:axId val="383914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2357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22-03-01T14:54:25.229" idx="1">
    <p:pos x="10" y="10"/>
    <p:text>「ペットのいる暮らし」へと意識は変化してきている。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D1D79D-9AF5-4DD6-AEC0-2BDEA82F6A2C}" type="doc">
      <dgm:prSet loTypeId="urn:microsoft.com/office/officeart/2005/8/layout/vList2" loCatId="list" qsTypeId="urn:microsoft.com/office/officeart/2005/8/quickstyle/simple1#9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283557CB-6783-41C1-AE52-2A5EE47574E9}">
      <dgm:prSet custT="1"/>
      <dgm:spPr/>
      <dgm:t>
        <a:bodyPr/>
        <a:lstStyle/>
        <a:p>
          <a:pPr rtl="0"/>
          <a:r>
            <a:rPr kumimoji="1" lang="ja-JP" altLang="en-US" sz="2800" dirty="0"/>
            <a:t>市場の動向を調査</a:t>
          </a:r>
          <a:endParaRPr lang="ja-JP" altLang="en-US" sz="2800" dirty="0"/>
        </a:p>
      </dgm:t>
    </dgm:pt>
    <dgm:pt modelId="{C2ECFB22-0227-4878-8987-0B1ED5416189}" type="par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99DD8716-FD76-4136-BAD0-29869784D6C6}" type="sib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B5CC5E2E-CB32-4193-A515-8DBA5A53D1EE}">
      <dgm:prSet custT="1"/>
      <dgm:spPr/>
      <dgm:t>
        <a:bodyPr/>
        <a:lstStyle/>
        <a:p>
          <a:pPr rtl="0"/>
          <a:r>
            <a:rPr kumimoji="1" lang="ja-JP" altLang="en-US" sz="2800" dirty="0"/>
            <a:t>新商品・サービスの開発</a:t>
          </a:r>
        </a:p>
      </dgm:t>
    </dgm:pt>
    <dgm:pt modelId="{991266D7-30F2-45FC-9562-AC317A0EBCA8}" type="par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A93D14C1-1B1B-4388-8D87-80BF56A335B0}" type="sib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7F684BAA-526C-44D3-BF29-2EBABFBB2695}">
      <dgm:prSet custT="1"/>
      <dgm:spPr/>
      <dgm:t>
        <a:bodyPr/>
        <a:lstStyle/>
        <a:p>
          <a:pPr rtl="0"/>
          <a:r>
            <a:rPr kumimoji="1" lang="ja-JP" altLang="en-US" sz="2800" dirty="0"/>
            <a:t>顧客のニーズをキャッチ</a:t>
          </a:r>
          <a:endParaRPr lang="ja-JP" altLang="en-US" sz="2800" dirty="0"/>
        </a:p>
      </dgm:t>
    </dgm:pt>
    <dgm:pt modelId="{FE64F8FB-38E7-4CCB-9D72-36323CCC0EC8}" type="sib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0BD72910-7432-4579-982D-3EF7D8BBA891}" type="par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9801033F-03A6-4F66-B018-78F1575B3ED8}">
      <dgm:prSet custT="1"/>
      <dgm:spPr/>
      <dgm:t>
        <a:bodyPr/>
        <a:lstStyle/>
        <a:p>
          <a:pPr rtl="0"/>
          <a:r>
            <a:rPr lang="ja-JP" altLang="en-US" sz="2800" dirty="0"/>
            <a:t>的確な分析レポート</a:t>
          </a:r>
        </a:p>
      </dgm:t>
    </dgm:pt>
    <dgm:pt modelId="{F553C735-AB4E-4996-B630-11E0030F42C3}" type="parTrans" cxnId="{6D9F4DF5-578E-4D54-AAD0-9CE3F50C0B47}">
      <dgm:prSet/>
      <dgm:spPr/>
    </dgm:pt>
    <dgm:pt modelId="{BD5663AC-6FDD-47EA-B760-017C9C5FDFD2}" type="sibTrans" cxnId="{6D9F4DF5-578E-4D54-AAD0-9CE3F50C0B47}">
      <dgm:prSet/>
      <dgm:spPr/>
    </dgm:pt>
    <dgm:pt modelId="{90591179-5263-40AE-BB7D-830BC848E3AB}" type="pres">
      <dgm:prSet presAssocID="{7BD1D79D-9AF5-4DD6-AEC0-2BDEA82F6A2C}" presName="linear" presStyleCnt="0">
        <dgm:presLayoutVars>
          <dgm:animLvl val="lvl"/>
          <dgm:resizeHandles val="exact"/>
        </dgm:presLayoutVars>
      </dgm:prSet>
      <dgm:spPr/>
    </dgm:pt>
    <dgm:pt modelId="{6A545B7B-61D3-4E2C-AF0D-51EF5F30C16A}" type="pres">
      <dgm:prSet presAssocID="{283557CB-6783-41C1-AE52-2A5EE47574E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3A64A458-51BF-427C-A8FE-715C129FC9AF}" type="pres">
      <dgm:prSet presAssocID="{99DD8716-FD76-4136-BAD0-29869784D6C6}" presName="spacer" presStyleCnt="0"/>
      <dgm:spPr/>
    </dgm:pt>
    <dgm:pt modelId="{9E895EEA-EFB4-40F0-9337-6A559B640BDB}" type="pres">
      <dgm:prSet presAssocID="{9801033F-03A6-4F66-B018-78F1575B3ED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959F3C4F-C909-427C-8295-C810671B698C}" type="pres">
      <dgm:prSet presAssocID="{BD5663AC-6FDD-47EA-B760-017C9C5FDFD2}" presName="spacer" presStyleCnt="0"/>
      <dgm:spPr/>
    </dgm:pt>
    <dgm:pt modelId="{0D52DBF3-C9D0-4A07-9A3B-580B94B5A04B}" type="pres">
      <dgm:prSet presAssocID="{7F684BAA-526C-44D3-BF29-2EBABFBB269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213C3C1-CD9A-4B7F-953E-ACF2639D5263}" type="pres">
      <dgm:prSet presAssocID="{FE64F8FB-38E7-4CCB-9D72-36323CCC0EC8}" presName="spacer" presStyleCnt="0"/>
      <dgm:spPr/>
    </dgm:pt>
    <dgm:pt modelId="{75D08AF8-0A5D-4EC0-95E5-3BEC7B409046}" type="pres">
      <dgm:prSet presAssocID="{B5CC5E2E-CB32-4193-A515-8DBA5A53D1EE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9FD9CE14-3E3F-4E14-9CCB-5DFD2166A5F3}" srcId="{7BD1D79D-9AF5-4DD6-AEC0-2BDEA82F6A2C}" destId="{B5CC5E2E-CB32-4193-A515-8DBA5A53D1EE}" srcOrd="3" destOrd="0" parTransId="{991266D7-30F2-45FC-9562-AC317A0EBCA8}" sibTransId="{A93D14C1-1B1B-4388-8D87-80BF56A335B0}"/>
    <dgm:cxn modelId="{9DD92323-7A9E-41A1-9BEB-4FBF62F04DAC}" type="presOf" srcId="{9801033F-03A6-4F66-B018-78F1575B3ED8}" destId="{9E895EEA-EFB4-40F0-9337-6A559B640BDB}" srcOrd="0" destOrd="0" presId="urn:microsoft.com/office/officeart/2005/8/layout/vList2"/>
    <dgm:cxn modelId="{5FF9E43E-E0BB-4F57-BB5C-C5A8E05B1475}" type="presOf" srcId="{7BD1D79D-9AF5-4DD6-AEC0-2BDEA82F6A2C}" destId="{90591179-5263-40AE-BB7D-830BC848E3AB}" srcOrd="0" destOrd="0" presId="urn:microsoft.com/office/officeart/2005/8/layout/vList2"/>
    <dgm:cxn modelId="{01CCCD64-5005-4C43-B111-9AE0595828F4}" type="presOf" srcId="{283557CB-6783-41C1-AE52-2A5EE47574E9}" destId="{6A545B7B-61D3-4E2C-AF0D-51EF5F30C16A}" srcOrd="0" destOrd="0" presId="urn:microsoft.com/office/officeart/2005/8/layout/vList2"/>
    <dgm:cxn modelId="{73980D4D-A6A0-4EBB-A447-FFC26407C34F}" srcId="{7BD1D79D-9AF5-4DD6-AEC0-2BDEA82F6A2C}" destId="{283557CB-6783-41C1-AE52-2A5EE47574E9}" srcOrd="0" destOrd="0" parTransId="{C2ECFB22-0227-4878-8987-0B1ED5416189}" sibTransId="{99DD8716-FD76-4136-BAD0-29869784D6C6}"/>
    <dgm:cxn modelId="{792C6358-45EA-498C-9B40-A07FFB1183B2}" type="presOf" srcId="{7F684BAA-526C-44D3-BF29-2EBABFBB2695}" destId="{0D52DBF3-C9D0-4A07-9A3B-580B94B5A04B}" srcOrd="0" destOrd="0" presId="urn:microsoft.com/office/officeart/2005/8/layout/vList2"/>
    <dgm:cxn modelId="{CE19BFA6-DE8F-4238-8869-612E06118D4B}" type="presOf" srcId="{B5CC5E2E-CB32-4193-A515-8DBA5A53D1EE}" destId="{75D08AF8-0A5D-4EC0-95E5-3BEC7B409046}" srcOrd="0" destOrd="0" presId="urn:microsoft.com/office/officeart/2005/8/layout/vList2"/>
    <dgm:cxn modelId="{DB2468C6-20BD-428E-9B58-8C65E479ACBD}" srcId="{7BD1D79D-9AF5-4DD6-AEC0-2BDEA82F6A2C}" destId="{7F684BAA-526C-44D3-BF29-2EBABFBB2695}" srcOrd="2" destOrd="0" parTransId="{0BD72910-7432-4579-982D-3EF7D8BBA891}" sibTransId="{FE64F8FB-38E7-4CCB-9D72-36323CCC0EC8}"/>
    <dgm:cxn modelId="{6D9F4DF5-578E-4D54-AAD0-9CE3F50C0B47}" srcId="{7BD1D79D-9AF5-4DD6-AEC0-2BDEA82F6A2C}" destId="{9801033F-03A6-4F66-B018-78F1575B3ED8}" srcOrd="1" destOrd="0" parTransId="{F553C735-AB4E-4996-B630-11E0030F42C3}" sibTransId="{BD5663AC-6FDD-47EA-B760-017C9C5FDFD2}"/>
    <dgm:cxn modelId="{0A641994-A36B-4B06-837F-72616A799B42}" type="presParOf" srcId="{90591179-5263-40AE-BB7D-830BC848E3AB}" destId="{6A545B7B-61D3-4E2C-AF0D-51EF5F30C16A}" srcOrd="0" destOrd="0" presId="urn:microsoft.com/office/officeart/2005/8/layout/vList2"/>
    <dgm:cxn modelId="{1B82880D-8D56-4AA9-8868-390738E8EFBB}" type="presParOf" srcId="{90591179-5263-40AE-BB7D-830BC848E3AB}" destId="{3A64A458-51BF-427C-A8FE-715C129FC9AF}" srcOrd="1" destOrd="0" presId="urn:microsoft.com/office/officeart/2005/8/layout/vList2"/>
    <dgm:cxn modelId="{9C970A6E-941C-4D4A-8283-8533240C84F7}" type="presParOf" srcId="{90591179-5263-40AE-BB7D-830BC848E3AB}" destId="{9E895EEA-EFB4-40F0-9337-6A559B640BDB}" srcOrd="2" destOrd="0" presId="urn:microsoft.com/office/officeart/2005/8/layout/vList2"/>
    <dgm:cxn modelId="{C63FA8C6-589B-4C8E-A6EF-17F6E198018B}" type="presParOf" srcId="{90591179-5263-40AE-BB7D-830BC848E3AB}" destId="{959F3C4F-C909-427C-8295-C810671B698C}" srcOrd="3" destOrd="0" presId="urn:microsoft.com/office/officeart/2005/8/layout/vList2"/>
    <dgm:cxn modelId="{AEC84EBD-9680-4322-9903-00F621E973BC}" type="presParOf" srcId="{90591179-5263-40AE-BB7D-830BC848E3AB}" destId="{0D52DBF3-C9D0-4A07-9A3B-580B94B5A04B}" srcOrd="4" destOrd="0" presId="urn:microsoft.com/office/officeart/2005/8/layout/vList2"/>
    <dgm:cxn modelId="{F5436784-2DF2-4612-BCF1-32269E2658D8}" type="presParOf" srcId="{90591179-5263-40AE-BB7D-830BC848E3AB}" destId="{C213C3C1-CD9A-4B7F-953E-ACF2639D5263}" srcOrd="5" destOrd="0" presId="urn:microsoft.com/office/officeart/2005/8/layout/vList2"/>
    <dgm:cxn modelId="{755D56A0-166C-4C16-BA70-EE2CBCE8A683}" type="presParOf" srcId="{90591179-5263-40AE-BB7D-830BC848E3AB}" destId="{75D08AF8-0A5D-4EC0-95E5-3BEC7B409046}" srcOrd="6" destOrd="0" presId="urn:microsoft.com/office/officeart/2005/8/layout/vList2"/>
  </dgm:cxnLst>
  <dgm:bg>
    <a:solidFill>
      <a:schemeClr val="accent1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F1E1B3-E18F-44EB-8F07-5BE766DE2180}" type="doc">
      <dgm:prSet loTypeId="urn:microsoft.com/office/officeart/2005/8/layout/hProcess9" loCatId="process" qsTypeId="urn:microsoft.com/office/officeart/2005/8/quickstyle/simple1#10" qsCatId="simple" csTypeId="urn:microsoft.com/office/officeart/2005/8/colors/accent1_2" csCatId="accent1" phldr="1"/>
      <dgm:spPr/>
    </dgm:pt>
    <dgm:pt modelId="{093948E3-0EF9-4D86-85C3-770A31641DC5}">
      <dgm:prSet phldrT="[テキスト]"/>
      <dgm:spPr/>
      <dgm:t>
        <a:bodyPr/>
        <a:lstStyle/>
        <a:p>
          <a:r>
            <a:rPr kumimoji="1" lang="ja-JP" altLang="en-US"/>
            <a:t>ペットは飼う</a:t>
          </a:r>
          <a:r>
            <a:rPr kumimoji="1" lang="ja-JP" altLang="en-US" dirty="0"/>
            <a:t>もの</a:t>
          </a:r>
        </a:p>
      </dgm:t>
    </dgm:pt>
    <dgm:pt modelId="{3BD7AFEB-C344-490F-B884-17149313513B}" type="par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4E3BF684-C529-4E1E-A2BB-5052F44B66EC}" type="sib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3D164D42-D224-406E-B1F5-4C861AD93497}">
      <dgm:prSet phldrT="[テキスト]"/>
      <dgm:spPr/>
      <dgm:t>
        <a:bodyPr/>
        <a:lstStyle/>
        <a:p>
          <a:r>
            <a:rPr kumimoji="1" lang="ja-JP" altLang="en-US" dirty="0"/>
            <a:t>動物</a:t>
          </a:r>
          <a:r>
            <a:rPr kumimoji="1" lang="ja-JP" altLang="en-US"/>
            <a:t>との共生</a:t>
          </a:r>
          <a:endParaRPr kumimoji="1" lang="ja-JP" altLang="en-US" dirty="0"/>
        </a:p>
      </dgm:t>
    </dgm:pt>
    <dgm:pt modelId="{F16B219F-214E-4E16-A5E3-FC2EADD6C781}" type="par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5D78BFAE-5660-424B-881F-E5DCCA61764C}" type="sib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677E940F-6A0D-4935-9B32-E0E281AD7DA7}">
      <dgm:prSet phldrT="[テキスト]"/>
      <dgm:spPr/>
      <dgm:t>
        <a:bodyPr/>
        <a:lstStyle/>
        <a:p>
          <a:r>
            <a:rPr kumimoji="1" lang="ja-JP" altLang="en-US" dirty="0"/>
            <a:t>ペットのいる暮らし</a:t>
          </a:r>
        </a:p>
      </dgm:t>
    </dgm:pt>
    <dgm:pt modelId="{1B3786B3-B072-4919-9303-063E3CF68F22}" type="par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5425A49-8B80-4BA9-B9A7-A9664C4BFA4C}" type="sib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7D164C3-CBF3-4C3C-9368-C8BBD8A77125}" type="pres">
      <dgm:prSet presAssocID="{B7F1E1B3-E18F-44EB-8F07-5BE766DE2180}" presName="CompostProcess" presStyleCnt="0">
        <dgm:presLayoutVars>
          <dgm:dir/>
          <dgm:resizeHandles val="exact"/>
        </dgm:presLayoutVars>
      </dgm:prSet>
      <dgm:spPr/>
    </dgm:pt>
    <dgm:pt modelId="{3D3CDE1C-4DB3-451C-A937-FDBAB388D4E3}" type="pres">
      <dgm:prSet presAssocID="{B7F1E1B3-E18F-44EB-8F07-5BE766DE2180}" presName="arrow" presStyleLbl="bgShp" presStyleIdx="0" presStyleCnt="1"/>
      <dgm:spPr/>
    </dgm:pt>
    <dgm:pt modelId="{70D3D7F9-348F-40BF-AA44-2E7751B4BF6F}" type="pres">
      <dgm:prSet presAssocID="{B7F1E1B3-E18F-44EB-8F07-5BE766DE2180}" presName="linearProcess" presStyleCnt="0"/>
      <dgm:spPr/>
    </dgm:pt>
    <dgm:pt modelId="{70002E19-7B00-4848-A406-C93F75EA154A}" type="pres">
      <dgm:prSet presAssocID="{093948E3-0EF9-4D86-85C3-770A31641DC5}" presName="textNode" presStyleLbl="node1" presStyleIdx="0" presStyleCnt="3">
        <dgm:presLayoutVars>
          <dgm:bulletEnabled val="1"/>
        </dgm:presLayoutVars>
      </dgm:prSet>
      <dgm:spPr/>
    </dgm:pt>
    <dgm:pt modelId="{32C22B99-9E46-4C07-AC10-F1A91A39E83C}" type="pres">
      <dgm:prSet presAssocID="{4E3BF684-C529-4E1E-A2BB-5052F44B66EC}" presName="sibTrans" presStyleCnt="0"/>
      <dgm:spPr/>
    </dgm:pt>
    <dgm:pt modelId="{F4499987-897F-4FEC-977C-B0CA5E5F7452}" type="pres">
      <dgm:prSet presAssocID="{3D164D42-D224-406E-B1F5-4C861AD93497}" presName="textNode" presStyleLbl="node1" presStyleIdx="1" presStyleCnt="3">
        <dgm:presLayoutVars>
          <dgm:bulletEnabled val="1"/>
        </dgm:presLayoutVars>
      </dgm:prSet>
      <dgm:spPr/>
    </dgm:pt>
    <dgm:pt modelId="{FBC9EA37-0B04-4A21-A62B-155F21FF8E3F}" type="pres">
      <dgm:prSet presAssocID="{5D78BFAE-5660-424B-881F-E5DCCA61764C}" presName="sibTrans" presStyleCnt="0"/>
      <dgm:spPr/>
    </dgm:pt>
    <dgm:pt modelId="{4B15E055-B6BF-4665-901E-8C1A83ADECF9}" type="pres">
      <dgm:prSet presAssocID="{677E940F-6A0D-4935-9B32-E0E281AD7DA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9BF6505-8F94-4056-8E06-2C8F28FA4B5A}" srcId="{B7F1E1B3-E18F-44EB-8F07-5BE766DE2180}" destId="{677E940F-6A0D-4935-9B32-E0E281AD7DA7}" srcOrd="2" destOrd="0" parTransId="{1B3786B3-B072-4919-9303-063E3CF68F22}" sibTransId="{75425A49-8B80-4BA9-B9A7-A9664C4BFA4C}"/>
    <dgm:cxn modelId="{CA6F7712-3898-41A4-8753-CD73557C755D}" type="presOf" srcId="{093948E3-0EF9-4D86-85C3-770A31641DC5}" destId="{70002E19-7B00-4848-A406-C93F75EA154A}" srcOrd="0" destOrd="0" presId="urn:microsoft.com/office/officeart/2005/8/layout/hProcess9"/>
    <dgm:cxn modelId="{94A2321E-5359-4DE4-A802-427DB302E1F7}" srcId="{B7F1E1B3-E18F-44EB-8F07-5BE766DE2180}" destId="{3D164D42-D224-406E-B1F5-4C861AD93497}" srcOrd="1" destOrd="0" parTransId="{F16B219F-214E-4E16-A5E3-FC2EADD6C781}" sibTransId="{5D78BFAE-5660-424B-881F-E5DCCA61764C}"/>
    <dgm:cxn modelId="{6FFBF46C-D770-465D-A51E-09780FEC059A}" type="presOf" srcId="{B7F1E1B3-E18F-44EB-8F07-5BE766DE2180}" destId="{77D164C3-CBF3-4C3C-9368-C8BBD8A77125}" srcOrd="0" destOrd="0" presId="urn:microsoft.com/office/officeart/2005/8/layout/hProcess9"/>
    <dgm:cxn modelId="{1148A158-C2F3-46FB-962C-37DC9D2B2948}" type="presOf" srcId="{3D164D42-D224-406E-B1F5-4C861AD93497}" destId="{F4499987-897F-4FEC-977C-B0CA5E5F7452}" srcOrd="0" destOrd="0" presId="urn:microsoft.com/office/officeart/2005/8/layout/hProcess9"/>
    <dgm:cxn modelId="{F517827C-6801-4847-8D26-E7FD96C0EA8F}" type="presOf" srcId="{677E940F-6A0D-4935-9B32-E0E281AD7DA7}" destId="{4B15E055-B6BF-4665-901E-8C1A83ADECF9}" srcOrd="0" destOrd="0" presId="urn:microsoft.com/office/officeart/2005/8/layout/hProcess9"/>
    <dgm:cxn modelId="{D5D1D6FF-D581-4F9A-B3A5-8A9012CCA133}" srcId="{B7F1E1B3-E18F-44EB-8F07-5BE766DE2180}" destId="{093948E3-0EF9-4D86-85C3-770A31641DC5}" srcOrd="0" destOrd="0" parTransId="{3BD7AFEB-C344-490F-B884-17149313513B}" sibTransId="{4E3BF684-C529-4E1E-A2BB-5052F44B66EC}"/>
    <dgm:cxn modelId="{15AD974F-0996-4DBD-8566-B8A466C18AA1}" type="presParOf" srcId="{77D164C3-CBF3-4C3C-9368-C8BBD8A77125}" destId="{3D3CDE1C-4DB3-451C-A937-FDBAB388D4E3}" srcOrd="0" destOrd="0" presId="urn:microsoft.com/office/officeart/2005/8/layout/hProcess9"/>
    <dgm:cxn modelId="{770445AD-72EB-4A66-86D6-DD0F6471D7D0}" type="presParOf" srcId="{77D164C3-CBF3-4C3C-9368-C8BBD8A77125}" destId="{70D3D7F9-348F-40BF-AA44-2E7751B4BF6F}" srcOrd="1" destOrd="0" presId="urn:microsoft.com/office/officeart/2005/8/layout/hProcess9"/>
    <dgm:cxn modelId="{586BE8B6-0364-441A-862F-8F4F1945C6E9}" type="presParOf" srcId="{70D3D7F9-348F-40BF-AA44-2E7751B4BF6F}" destId="{70002E19-7B00-4848-A406-C93F75EA154A}" srcOrd="0" destOrd="0" presId="urn:microsoft.com/office/officeart/2005/8/layout/hProcess9"/>
    <dgm:cxn modelId="{C578448A-948B-4254-812A-B7C0416E0F41}" type="presParOf" srcId="{70D3D7F9-348F-40BF-AA44-2E7751B4BF6F}" destId="{32C22B99-9E46-4C07-AC10-F1A91A39E83C}" srcOrd="1" destOrd="0" presId="urn:microsoft.com/office/officeart/2005/8/layout/hProcess9"/>
    <dgm:cxn modelId="{7AE19BDA-44D5-4303-928A-93BE8DCDAE32}" type="presParOf" srcId="{70D3D7F9-348F-40BF-AA44-2E7751B4BF6F}" destId="{F4499987-897F-4FEC-977C-B0CA5E5F7452}" srcOrd="2" destOrd="0" presId="urn:microsoft.com/office/officeart/2005/8/layout/hProcess9"/>
    <dgm:cxn modelId="{1260E7BD-5787-4CED-ABB1-B9A71C239610}" type="presParOf" srcId="{70D3D7F9-348F-40BF-AA44-2E7751B4BF6F}" destId="{FBC9EA37-0B04-4A21-A62B-155F21FF8E3F}" srcOrd="3" destOrd="0" presId="urn:microsoft.com/office/officeart/2005/8/layout/hProcess9"/>
    <dgm:cxn modelId="{B8941A86-77FA-4991-9134-4E42C6A0115C}" type="presParOf" srcId="{70D3D7F9-348F-40BF-AA44-2E7751B4BF6F}" destId="{4B15E055-B6BF-4665-901E-8C1A83ADEC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8C1083-366C-4932-8954-5CC4E0A7D452}" type="doc">
      <dgm:prSet loTypeId="urn:microsoft.com/office/officeart/2005/8/layout/hProcess11" loCatId="process" qsTypeId="urn:microsoft.com/office/officeart/2005/8/quickstyle/simple1#11" qsCatId="simple" csTypeId="urn:microsoft.com/office/officeart/2005/8/colors/accent1_2" csCatId="accent1" phldr="1"/>
      <dgm:spPr/>
    </dgm:pt>
    <dgm:pt modelId="{264B0DEF-2065-4B14-9590-6805CFC862F5}">
      <dgm:prSet phldrT="[テキスト]"/>
      <dgm:spPr/>
      <dgm:t>
        <a:bodyPr/>
        <a:lstStyle/>
        <a:p>
          <a:r>
            <a:rPr kumimoji="1" lang="ja-JP" altLang="en-US" dirty="0"/>
            <a:t>個人経営</a:t>
          </a:r>
        </a:p>
      </dgm:t>
    </dgm:pt>
    <dgm:pt modelId="{FF224306-323E-4449-A667-EE6AC1301F69}" type="par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B3D402B9-54D9-4D6D-93C1-13E50434E6DC}" type="sib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D7094096-8A47-41A5-B320-03BB2EC17216}">
      <dgm:prSet phldrT="[テキスト]"/>
      <dgm:spPr/>
      <dgm:t>
        <a:bodyPr/>
        <a:lstStyle/>
        <a:p>
          <a:r>
            <a:rPr kumimoji="1" lang="ja-JP" altLang="en-US" dirty="0"/>
            <a:t>デパートの屋上</a:t>
          </a:r>
        </a:p>
      </dgm:t>
    </dgm:pt>
    <dgm:pt modelId="{80C1037A-C57F-44E8-9C96-5945F4CFE18C}" type="par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1BA33BB4-3758-4C59-8A97-A3F0EA84FA75}" type="sib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501F2E13-8D32-4C55-B966-08DE1053E471}">
      <dgm:prSet phldrT="[テキスト]"/>
      <dgm:spPr/>
      <dgm:t>
        <a:bodyPr/>
        <a:lstStyle/>
        <a:p>
          <a:r>
            <a:rPr kumimoji="1" lang="ja-JP" altLang="en-US" dirty="0"/>
            <a:t>統合的な居心地のいい空間</a:t>
          </a:r>
        </a:p>
      </dgm:t>
    </dgm:pt>
    <dgm:pt modelId="{276D10C2-5211-448A-9D6E-68287152DDA5}" type="par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A7DB9F14-2E11-4378-8EBA-98B14259CD8B}" type="sib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C0A4294A-730F-4E59-9124-8FEF34FD5865}" type="pres">
      <dgm:prSet presAssocID="{EC8C1083-366C-4932-8954-5CC4E0A7D452}" presName="Name0" presStyleCnt="0">
        <dgm:presLayoutVars>
          <dgm:dir/>
          <dgm:resizeHandles val="exact"/>
        </dgm:presLayoutVars>
      </dgm:prSet>
      <dgm:spPr/>
    </dgm:pt>
    <dgm:pt modelId="{0719F988-4DF4-4A5D-9893-20C246226742}" type="pres">
      <dgm:prSet presAssocID="{EC8C1083-366C-4932-8954-5CC4E0A7D452}" presName="arrow" presStyleLbl="bgShp" presStyleIdx="0" presStyleCnt="1"/>
      <dgm:spPr/>
    </dgm:pt>
    <dgm:pt modelId="{86565E6D-3C53-4217-AE9B-0E9D3D3E8F44}" type="pres">
      <dgm:prSet presAssocID="{EC8C1083-366C-4932-8954-5CC4E0A7D452}" presName="points" presStyleCnt="0"/>
      <dgm:spPr/>
    </dgm:pt>
    <dgm:pt modelId="{3D482B2F-C532-409B-B56C-4A2520B91642}" type="pres">
      <dgm:prSet presAssocID="{264B0DEF-2065-4B14-9590-6805CFC862F5}" presName="compositeA" presStyleCnt="0"/>
      <dgm:spPr/>
    </dgm:pt>
    <dgm:pt modelId="{F01FFB94-5E54-45B6-AFFE-4A406B47E019}" type="pres">
      <dgm:prSet presAssocID="{264B0DEF-2065-4B14-9590-6805CFC862F5}" presName="textA" presStyleLbl="revTx" presStyleIdx="0" presStyleCnt="3">
        <dgm:presLayoutVars>
          <dgm:bulletEnabled val="1"/>
        </dgm:presLayoutVars>
      </dgm:prSet>
      <dgm:spPr/>
    </dgm:pt>
    <dgm:pt modelId="{3DFF622C-ECB0-4E63-8387-3C9879A43650}" type="pres">
      <dgm:prSet presAssocID="{264B0DEF-2065-4B14-9590-6805CFC862F5}" presName="circleA" presStyleLbl="node1" presStyleIdx="0" presStyleCnt="3"/>
      <dgm:spPr/>
    </dgm:pt>
    <dgm:pt modelId="{C0A8B84A-3F66-4FFF-AF24-1083EEB26BB6}" type="pres">
      <dgm:prSet presAssocID="{264B0DEF-2065-4B14-9590-6805CFC862F5}" presName="spaceA" presStyleCnt="0"/>
      <dgm:spPr/>
    </dgm:pt>
    <dgm:pt modelId="{5EA081BA-F517-437E-92E3-3FB5BC9A118F}" type="pres">
      <dgm:prSet presAssocID="{B3D402B9-54D9-4D6D-93C1-13E50434E6DC}" presName="space" presStyleCnt="0"/>
      <dgm:spPr/>
    </dgm:pt>
    <dgm:pt modelId="{B91B24F3-5265-49CB-BF22-7461CF07DAD7}" type="pres">
      <dgm:prSet presAssocID="{D7094096-8A47-41A5-B320-03BB2EC17216}" presName="compositeB" presStyleCnt="0"/>
      <dgm:spPr/>
    </dgm:pt>
    <dgm:pt modelId="{2FBDEE4C-A201-48FC-B30F-09895851EF43}" type="pres">
      <dgm:prSet presAssocID="{D7094096-8A47-41A5-B320-03BB2EC17216}" presName="textB" presStyleLbl="revTx" presStyleIdx="1" presStyleCnt="3" custScaleX="189112">
        <dgm:presLayoutVars>
          <dgm:bulletEnabled val="1"/>
        </dgm:presLayoutVars>
      </dgm:prSet>
      <dgm:spPr/>
    </dgm:pt>
    <dgm:pt modelId="{CAD79B92-875F-48C0-BE00-2AC41BC4B318}" type="pres">
      <dgm:prSet presAssocID="{D7094096-8A47-41A5-B320-03BB2EC17216}" presName="circleB" presStyleLbl="node1" presStyleIdx="1" presStyleCnt="3"/>
      <dgm:spPr/>
    </dgm:pt>
    <dgm:pt modelId="{546A6C21-242D-48DD-A909-DAAE64BCB004}" type="pres">
      <dgm:prSet presAssocID="{D7094096-8A47-41A5-B320-03BB2EC17216}" presName="spaceB" presStyleCnt="0"/>
      <dgm:spPr/>
    </dgm:pt>
    <dgm:pt modelId="{59576D76-5E32-426F-A7EE-9F8788085ECE}" type="pres">
      <dgm:prSet presAssocID="{1BA33BB4-3758-4C59-8A97-A3F0EA84FA75}" presName="space" presStyleCnt="0"/>
      <dgm:spPr/>
    </dgm:pt>
    <dgm:pt modelId="{E967BA4F-A383-4A59-BD7C-93E94B800646}" type="pres">
      <dgm:prSet presAssocID="{501F2E13-8D32-4C55-B966-08DE1053E471}" presName="compositeA" presStyleCnt="0"/>
      <dgm:spPr/>
    </dgm:pt>
    <dgm:pt modelId="{CB5A925D-F89A-4AAF-9A9A-61321E8031A7}" type="pres">
      <dgm:prSet presAssocID="{501F2E13-8D32-4C55-B966-08DE1053E471}" presName="textA" presStyleLbl="revTx" presStyleIdx="2" presStyleCnt="3">
        <dgm:presLayoutVars>
          <dgm:bulletEnabled val="1"/>
        </dgm:presLayoutVars>
      </dgm:prSet>
      <dgm:spPr/>
    </dgm:pt>
    <dgm:pt modelId="{0DEB132A-08B3-4789-97E7-605B3746A8EC}" type="pres">
      <dgm:prSet presAssocID="{501F2E13-8D32-4C55-B966-08DE1053E471}" presName="circleA" presStyleLbl="node1" presStyleIdx="2" presStyleCnt="3"/>
      <dgm:spPr/>
    </dgm:pt>
    <dgm:pt modelId="{68EB35F9-16EC-457E-8FB2-DF8847A87523}" type="pres">
      <dgm:prSet presAssocID="{501F2E13-8D32-4C55-B966-08DE1053E471}" presName="spaceA" presStyleCnt="0"/>
      <dgm:spPr/>
    </dgm:pt>
  </dgm:ptLst>
  <dgm:cxnLst>
    <dgm:cxn modelId="{4A76903D-918C-4CB7-802C-9BB10468C4EA}" type="presOf" srcId="{264B0DEF-2065-4B14-9590-6805CFC862F5}" destId="{F01FFB94-5E54-45B6-AFFE-4A406B47E019}" srcOrd="0" destOrd="0" presId="urn:microsoft.com/office/officeart/2005/8/layout/hProcess11"/>
    <dgm:cxn modelId="{FAF64147-BA0F-4FF8-AD48-F8E408636103}" type="presOf" srcId="{501F2E13-8D32-4C55-B966-08DE1053E471}" destId="{CB5A925D-F89A-4AAF-9A9A-61321E8031A7}" srcOrd="0" destOrd="0" presId="urn:microsoft.com/office/officeart/2005/8/layout/hProcess11"/>
    <dgm:cxn modelId="{FDC8BA57-B066-4FED-A0E1-4C091C85446F}" srcId="{EC8C1083-366C-4932-8954-5CC4E0A7D452}" destId="{D7094096-8A47-41A5-B320-03BB2EC17216}" srcOrd="1" destOrd="0" parTransId="{80C1037A-C57F-44E8-9C96-5945F4CFE18C}" sibTransId="{1BA33BB4-3758-4C59-8A97-A3F0EA84FA75}"/>
    <dgm:cxn modelId="{9F32A97D-3513-4020-B1BF-23ED7966FA9B}" type="presOf" srcId="{EC8C1083-366C-4932-8954-5CC4E0A7D452}" destId="{C0A4294A-730F-4E59-9124-8FEF34FD5865}" srcOrd="0" destOrd="0" presId="urn:microsoft.com/office/officeart/2005/8/layout/hProcess11"/>
    <dgm:cxn modelId="{421D51A7-B734-4D7B-A469-5BA8D716A2ED}" type="presOf" srcId="{D7094096-8A47-41A5-B320-03BB2EC17216}" destId="{2FBDEE4C-A201-48FC-B30F-09895851EF43}" srcOrd="0" destOrd="0" presId="urn:microsoft.com/office/officeart/2005/8/layout/hProcess11"/>
    <dgm:cxn modelId="{B01B47AB-8E27-400A-BD2B-CBF855BF3EAF}" srcId="{EC8C1083-366C-4932-8954-5CC4E0A7D452}" destId="{501F2E13-8D32-4C55-B966-08DE1053E471}" srcOrd="2" destOrd="0" parTransId="{276D10C2-5211-448A-9D6E-68287152DDA5}" sibTransId="{A7DB9F14-2E11-4378-8EBA-98B14259CD8B}"/>
    <dgm:cxn modelId="{F25675B2-BEF6-49C6-B0BA-DBAA0EDDF26F}" srcId="{EC8C1083-366C-4932-8954-5CC4E0A7D452}" destId="{264B0DEF-2065-4B14-9590-6805CFC862F5}" srcOrd="0" destOrd="0" parTransId="{FF224306-323E-4449-A667-EE6AC1301F69}" sibTransId="{B3D402B9-54D9-4D6D-93C1-13E50434E6DC}"/>
    <dgm:cxn modelId="{1A77E26C-1DF2-47E6-8CED-A1AD8003B862}" type="presParOf" srcId="{C0A4294A-730F-4E59-9124-8FEF34FD5865}" destId="{0719F988-4DF4-4A5D-9893-20C246226742}" srcOrd="0" destOrd="0" presId="urn:microsoft.com/office/officeart/2005/8/layout/hProcess11"/>
    <dgm:cxn modelId="{871395CC-ACD1-4907-973C-DFC360294B21}" type="presParOf" srcId="{C0A4294A-730F-4E59-9124-8FEF34FD5865}" destId="{86565E6D-3C53-4217-AE9B-0E9D3D3E8F44}" srcOrd="1" destOrd="0" presId="urn:microsoft.com/office/officeart/2005/8/layout/hProcess11"/>
    <dgm:cxn modelId="{93E42572-9E16-43AD-BE8C-E2D39DC8FCC2}" type="presParOf" srcId="{86565E6D-3C53-4217-AE9B-0E9D3D3E8F44}" destId="{3D482B2F-C532-409B-B56C-4A2520B91642}" srcOrd="0" destOrd="0" presId="urn:microsoft.com/office/officeart/2005/8/layout/hProcess11"/>
    <dgm:cxn modelId="{BA7EA46C-B84C-45CF-9962-C9FF87454A55}" type="presParOf" srcId="{3D482B2F-C532-409B-B56C-4A2520B91642}" destId="{F01FFB94-5E54-45B6-AFFE-4A406B47E019}" srcOrd="0" destOrd="0" presId="urn:microsoft.com/office/officeart/2005/8/layout/hProcess11"/>
    <dgm:cxn modelId="{BEB42441-12D3-4376-845C-A68C02A912E3}" type="presParOf" srcId="{3D482B2F-C532-409B-B56C-4A2520B91642}" destId="{3DFF622C-ECB0-4E63-8387-3C9879A43650}" srcOrd="1" destOrd="0" presId="urn:microsoft.com/office/officeart/2005/8/layout/hProcess11"/>
    <dgm:cxn modelId="{7564E25B-C888-4C19-A914-D1C3DD9744E8}" type="presParOf" srcId="{3D482B2F-C532-409B-B56C-4A2520B91642}" destId="{C0A8B84A-3F66-4FFF-AF24-1083EEB26BB6}" srcOrd="2" destOrd="0" presId="urn:microsoft.com/office/officeart/2005/8/layout/hProcess11"/>
    <dgm:cxn modelId="{74F66650-7A4B-47BE-8D96-4FD06C18FA53}" type="presParOf" srcId="{86565E6D-3C53-4217-AE9B-0E9D3D3E8F44}" destId="{5EA081BA-F517-437E-92E3-3FB5BC9A118F}" srcOrd="1" destOrd="0" presId="urn:microsoft.com/office/officeart/2005/8/layout/hProcess11"/>
    <dgm:cxn modelId="{63C280A4-44CC-40D1-A707-E1FE7973CFC2}" type="presParOf" srcId="{86565E6D-3C53-4217-AE9B-0E9D3D3E8F44}" destId="{B91B24F3-5265-49CB-BF22-7461CF07DAD7}" srcOrd="2" destOrd="0" presId="urn:microsoft.com/office/officeart/2005/8/layout/hProcess11"/>
    <dgm:cxn modelId="{2C0CB0B5-599F-4127-BFB0-1578784374A0}" type="presParOf" srcId="{B91B24F3-5265-49CB-BF22-7461CF07DAD7}" destId="{2FBDEE4C-A201-48FC-B30F-09895851EF43}" srcOrd="0" destOrd="0" presId="urn:microsoft.com/office/officeart/2005/8/layout/hProcess11"/>
    <dgm:cxn modelId="{7537BB7C-F7BC-4AC0-A0DB-430824618A78}" type="presParOf" srcId="{B91B24F3-5265-49CB-BF22-7461CF07DAD7}" destId="{CAD79B92-875F-48C0-BE00-2AC41BC4B318}" srcOrd="1" destOrd="0" presId="urn:microsoft.com/office/officeart/2005/8/layout/hProcess11"/>
    <dgm:cxn modelId="{54112E2C-C2F5-49EE-85B4-9C241563C613}" type="presParOf" srcId="{B91B24F3-5265-49CB-BF22-7461CF07DAD7}" destId="{546A6C21-242D-48DD-A909-DAAE64BCB004}" srcOrd="2" destOrd="0" presId="urn:microsoft.com/office/officeart/2005/8/layout/hProcess11"/>
    <dgm:cxn modelId="{C4D0F332-7C5C-49DB-9D35-2F263BC36FB8}" type="presParOf" srcId="{86565E6D-3C53-4217-AE9B-0E9D3D3E8F44}" destId="{59576D76-5E32-426F-A7EE-9F8788085ECE}" srcOrd="3" destOrd="0" presId="urn:microsoft.com/office/officeart/2005/8/layout/hProcess11"/>
    <dgm:cxn modelId="{03298824-59C9-4355-9680-27D612A51FEE}" type="presParOf" srcId="{86565E6D-3C53-4217-AE9B-0E9D3D3E8F44}" destId="{E967BA4F-A383-4A59-BD7C-93E94B800646}" srcOrd="4" destOrd="0" presId="urn:microsoft.com/office/officeart/2005/8/layout/hProcess11"/>
    <dgm:cxn modelId="{5370BD48-883F-4A57-B00A-B52351B49608}" type="presParOf" srcId="{E967BA4F-A383-4A59-BD7C-93E94B800646}" destId="{CB5A925D-F89A-4AAF-9A9A-61321E8031A7}" srcOrd="0" destOrd="0" presId="urn:microsoft.com/office/officeart/2005/8/layout/hProcess11"/>
    <dgm:cxn modelId="{7FACD037-B106-4CEF-9F4C-25B229B2B5AF}" type="presParOf" srcId="{E967BA4F-A383-4A59-BD7C-93E94B800646}" destId="{0DEB132A-08B3-4789-97E7-605B3746A8EC}" srcOrd="1" destOrd="0" presId="urn:microsoft.com/office/officeart/2005/8/layout/hProcess11"/>
    <dgm:cxn modelId="{12DF3C4A-1E07-42B3-AD5A-1C5D46325870}" type="presParOf" srcId="{E967BA4F-A383-4A59-BD7C-93E94B800646}" destId="{68EB35F9-16EC-457E-8FB2-DF8847A8752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4022D4-87F4-46B3-99FC-74DDDB5EE223}" type="doc">
      <dgm:prSet loTypeId="urn:microsoft.com/office/officeart/2005/8/layout/target2" loCatId="relationship" qsTypeId="urn:microsoft.com/office/officeart/2005/8/quickstyle/simple1#12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5455DA4A-80AC-44FD-956F-8E545AD631F3}">
      <dgm:prSet phldrT="[テキスト]"/>
      <dgm:spPr/>
      <dgm:t>
        <a:bodyPr/>
        <a:lstStyle/>
        <a:p>
          <a:r>
            <a:rPr kumimoji="1" lang="ja-JP" altLang="en-US" dirty="0"/>
            <a:t>ペット可の飲食店</a:t>
          </a:r>
        </a:p>
      </dgm:t>
    </dgm:pt>
    <dgm:pt modelId="{6729A78D-63A2-40D4-A705-F642D4290D67}" type="par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D1E4D340-1DC1-4A0F-B2A8-6AB8BA7277CF}" type="sib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95A46704-A05A-49E0-B1F7-E3E4246960ED}">
      <dgm:prSet phldrT="[テキスト]"/>
      <dgm:spPr/>
      <dgm:t>
        <a:bodyPr/>
        <a:lstStyle/>
        <a:p>
          <a:r>
            <a:rPr kumimoji="1" lang="ja-JP" altLang="en-US" dirty="0"/>
            <a:t>ペット可の宿泊施設</a:t>
          </a:r>
          <a:br>
            <a:rPr kumimoji="1" lang="ja-JP" altLang="en-US" dirty="0"/>
          </a:br>
          <a:r>
            <a:rPr kumimoji="1" lang="ja-JP" altLang="en-US" dirty="0"/>
            <a:t>不動産</a:t>
          </a:r>
        </a:p>
      </dgm:t>
    </dgm:pt>
    <dgm:pt modelId="{8DC99573-A948-4644-8C51-A4E4B531A264}" type="par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0CCFDD14-10CB-4C12-8312-54753B17161D}" type="sib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4AC7804E-FACD-45F5-B4BB-83DBEAF6CA4C}">
      <dgm:prSet phldrT="[テキスト]"/>
      <dgm:spPr/>
      <dgm:t>
        <a:bodyPr/>
        <a:lstStyle/>
        <a:p>
          <a:r>
            <a:rPr kumimoji="1" lang="ja-JP" altLang="en-US" dirty="0"/>
            <a:t>ペットといつも訪れる空間</a:t>
          </a:r>
        </a:p>
      </dgm:t>
    </dgm:pt>
    <dgm:pt modelId="{7EEBE5FF-65C6-4EF5-98A1-9BF70E22C041}" type="par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4D181751-2FE1-43FB-B6D3-CFB6BA9F3603}" type="sib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0361282F-7451-41E1-9DD3-5590F5DC3FD2}">
      <dgm:prSet phldrT="[テキスト]"/>
      <dgm:spPr/>
      <dgm:t>
        <a:bodyPr/>
        <a:lstStyle/>
        <a:p>
          <a:r>
            <a:rPr kumimoji="1" lang="ja-JP" altLang="en-US" dirty="0"/>
            <a:t>トリミング</a:t>
          </a:r>
        </a:p>
      </dgm:t>
    </dgm:pt>
    <dgm:pt modelId="{126C36F6-EBE8-431A-A4E3-861ACBEE0A07}" type="par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119DAE01-1D6A-495B-BEF7-0FA3AE635812}" type="sib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999ED786-2A8B-4E6E-A5BD-BD86A4E3F477}">
      <dgm:prSet phldrT="[テキスト]"/>
      <dgm:spPr/>
      <dgm:t>
        <a:bodyPr/>
        <a:lstStyle/>
        <a:p>
          <a:r>
            <a:rPr kumimoji="1" lang="ja-JP" altLang="en-US" dirty="0"/>
            <a:t>一時預かり</a:t>
          </a:r>
        </a:p>
      </dgm:t>
    </dgm:pt>
    <dgm:pt modelId="{B5143000-F219-44A6-887B-E02619581CE8}" type="par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72C5C52D-11C8-4A06-8175-563819AF2AE4}" type="sib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3AEC7D10-379E-4DEE-AC44-3D41374D0EB1}">
      <dgm:prSet phldrT="[テキスト]"/>
      <dgm:spPr/>
      <dgm:t>
        <a:bodyPr/>
        <a:lstStyle/>
        <a:p>
          <a:r>
            <a:rPr kumimoji="1" lang="ja-JP" altLang="en-US" dirty="0"/>
            <a:t>ショップ</a:t>
          </a:r>
        </a:p>
      </dgm:t>
    </dgm:pt>
    <dgm:pt modelId="{B6E6E346-EB60-4718-87AD-A5571F5703D8}" type="par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94F86901-103A-4FDE-B8EF-C9E7B755012E}" type="sib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C0FF839D-218E-495D-A882-FC96983B0BDE}">
      <dgm:prSet phldrT="[テキスト]"/>
      <dgm:spPr/>
      <dgm:t>
        <a:bodyPr/>
        <a:lstStyle/>
        <a:p>
          <a:r>
            <a:rPr kumimoji="1" lang="ja-JP" altLang="en-US" dirty="0"/>
            <a:t>ペット用品</a:t>
          </a:r>
        </a:p>
      </dgm:t>
    </dgm:pt>
    <dgm:pt modelId="{BB3F570D-1382-4CA3-84C8-2A303ED0213C}" type="par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C3E409C6-D7B4-44D9-A760-4D992899E499}" type="sib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E3484751-589B-4BA4-8800-87EC6B1F37FF}">
      <dgm:prSet phldrT="[テキスト]"/>
      <dgm:spPr/>
      <dgm:t>
        <a:bodyPr/>
        <a:lstStyle/>
        <a:p>
          <a:r>
            <a:rPr kumimoji="1" lang="ja-JP" altLang="en-US" dirty="0"/>
            <a:t>フード</a:t>
          </a:r>
        </a:p>
      </dgm:t>
    </dgm:pt>
    <dgm:pt modelId="{505CF206-2801-4EBD-8EAC-8B1483BB8CBC}" type="par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BAA91890-196A-44F1-BF2E-BB458BD22657}" type="sib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24C40CA7-FF09-4EC0-9ADF-3762E3C6E99B}" type="pres">
      <dgm:prSet presAssocID="{2F4022D4-87F4-46B3-99FC-74DDDB5EE223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DD82ED2E-75E6-4DD8-97DD-971525159012}" type="pres">
      <dgm:prSet presAssocID="{2F4022D4-87F4-46B3-99FC-74DDDB5EE223}" presName="outerBox" presStyleCnt="0"/>
      <dgm:spPr/>
    </dgm:pt>
    <dgm:pt modelId="{2AFCC93A-6946-4D47-A829-E4D6AFB023F0}" type="pres">
      <dgm:prSet presAssocID="{2F4022D4-87F4-46B3-99FC-74DDDB5EE223}" presName="outerBoxParent" presStyleLbl="node1" presStyleIdx="0" presStyleCnt="3" custLinFactNeighborX="62" custLinFactNeighborY="17430"/>
      <dgm:spPr/>
    </dgm:pt>
    <dgm:pt modelId="{8FC50057-16AA-43F0-A53D-4718B0A2C7E2}" type="pres">
      <dgm:prSet presAssocID="{2F4022D4-87F4-46B3-99FC-74DDDB5EE223}" presName="outerBoxChildren" presStyleCnt="0"/>
      <dgm:spPr/>
    </dgm:pt>
    <dgm:pt modelId="{500B7B36-FC4E-48F7-8644-9DCE616FFB6B}" type="pres">
      <dgm:prSet presAssocID="{95A46704-A05A-49E0-B1F7-E3E4246960ED}" presName="oChild" presStyleLbl="fgAcc1" presStyleIdx="0" presStyleCnt="5" custScaleX="112281">
        <dgm:presLayoutVars>
          <dgm:bulletEnabled val="1"/>
        </dgm:presLayoutVars>
      </dgm:prSet>
      <dgm:spPr/>
    </dgm:pt>
    <dgm:pt modelId="{81D84A30-89EE-4FA9-B34E-59D34360F386}" type="pres">
      <dgm:prSet presAssocID="{2F4022D4-87F4-46B3-99FC-74DDDB5EE223}" presName="middleBox" presStyleCnt="0"/>
      <dgm:spPr/>
    </dgm:pt>
    <dgm:pt modelId="{440EED98-B885-4F0C-BDF7-3FE9F42CA537}" type="pres">
      <dgm:prSet presAssocID="{2F4022D4-87F4-46B3-99FC-74DDDB5EE223}" presName="middleBoxParent" presStyleLbl="node1" presStyleIdx="1" presStyleCnt="3"/>
      <dgm:spPr/>
    </dgm:pt>
    <dgm:pt modelId="{4511F266-4EE5-42E8-AF66-001BD93708CC}" type="pres">
      <dgm:prSet presAssocID="{2F4022D4-87F4-46B3-99FC-74DDDB5EE223}" presName="middleBoxChildren" presStyleCnt="0"/>
      <dgm:spPr/>
    </dgm:pt>
    <dgm:pt modelId="{AE1CDDEB-5668-4378-8040-7E52DACBD0A2}" type="pres">
      <dgm:prSet presAssocID="{0361282F-7451-41E1-9DD3-5590F5DC3FD2}" presName="mChild" presStyleLbl="fgAcc1" presStyleIdx="1" presStyleCnt="5">
        <dgm:presLayoutVars>
          <dgm:bulletEnabled val="1"/>
        </dgm:presLayoutVars>
      </dgm:prSet>
      <dgm:spPr/>
    </dgm:pt>
    <dgm:pt modelId="{1DD42409-FD6F-4A36-AA09-E9A8C61053EE}" type="pres">
      <dgm:prSet presAssocID="{119DAE01-1D6A-495B-BEF7-0FA3AE635812}" presName="middleSibTrans" presStyleCnt="0"/>
      <dgm:spPr/>
    </dgm:pt>
    <dgm:pt modelId="{07ECA3ED-C865-4101-B298-A2F263475A82}" type="pres">
      <dgm:prSet presAssocID="{999ED786-2A8B-4E6E-A5BD-BD86A4E3F477}" presName="mChild" presStyleLbl="fgAcc1" presStyleIdx="2" presStyleCnt="5">
        <dgm:presLayoutVars>
          <dgm:bulletEnabled val="1"/>
        </dgm:presLayoutVars>
      </dgm:prSet>
      <dgm:spPr/>
    </dgm:pt>
    <dgm:pt modelId="{0842C150-3961-4060-9986-2A3431560C52}" type="pres">
      <dgm:prSet presAssocID="{2F4022D4-87F4-46B3-99FC-74DDDB5EE223}" presName="centerBox" presStyleCnt="0"/>
      <dgm:spPr/>
    </dgm:pt>
    <dgm:pt modelId="{9761B8BA-B2C3-4B47-866B-66DE98B32DC3}" type="pres">
      <dgm:prSet presAssocID="{2F4022D4-87F4-46B3-99FC-74DDDB5EE223}" presName="centerBoxParent" presStyleLbl="node1" presStyleIdx="2" presStyleCnt="3"/>
      <dgm:spPr/>
    </dgm:pt>
    <dgm:pt modelId="{B27ED73F-0572-4CAF-B25F-46C28F0DF37F}" type="pres">
      <dgm:prSet presAssocID="{2F4022D4-87F4-46B3-99FC-74DDDB5EE223}" presName="centerBoxChildren" presStyleCnt="0"/>
      <dgm:spPr/>
    </dgm:pt>
    <dgm:pt modelId="{9B282421-F623-4D70-88DD-122482734E92}" type="pres">
      <dgm:prSet presAssocID="{C0FF839D-218E-495D-A882-FC96983B0BDE}" presName="cChild" presStyleLbl="fgAcc1" presStyleIdx="3" presStyleCnt="5">
        <dgm:presLayoutVars>
          <dgm:bulletEnabled val="1"/>
        </dgm:presLayoutVars>
      </dgm:prSet>
      <dgm:spPr/>
    </dgm:pt>
    <dgm:pt modelId="{C41BA851-4CEE-4DBF-8FB7-B9259E0ACC29}" type="pres">
      <dgm:prSet presAssocID="{C3E409C6-D7B4-44D9-A760-4D992899E499}" presName="centerSibTrans" presStyleCnt="0"/>
      <dgm:spPr/>
    </dgm:pt>
    <dgm:pt modelId="{BF220A24-3956-4AA5-9A5D-0CAD32B22B07}" type="pres">
      <dgm:prSet presAssocID="{E3484751-589B-4BA4-8800-87EC6B1F37FF}" presName="cChild" presStyleLbl="fgAcc1" presStyleIdx="4" presStyleCnt="5">
        <dgm:presLayoutVars>
          <dgm:bulletEnabled val="1"/>
        </dgm:presLayoutVars>
      </dgm:prSet>
      <dgm:spPr/>
    </dgm:pt>
  </dgm:ptLst>
  <dgm:cxnLst>
    <dgm:cxn modelId="{E8FFFB0F-756C-4261-AC96-085B9FF61DA9}" srcId="{5455DA4A-80AC-44FD-956F-8E545AD631F3}" destId="{95A46704-A05A-49E0-B1F7-E3E4246960ED}" srcOrd="0" destOrd="0" parTransId="{8DC99573-A948-4644-8C51-A4E4B531A264}" sibTransId="{0CCFDD14-10CB-4C12-8312-54753B17161D}"/>
    <dgm:cxn modelId="{BE25523F-67B7-4247-B0A8-0D3FF10E66E7}" type="presOf" srcId="{E3484751-589B-4BA4-8800-87EC6B1F37FF}" destId="{BF220A24-3956-4AA5-9A5D-0CAD32B22B07}" srcOrd="0" destOrd="0" presId="urn:microsoft.com/office/officeart/2005/8/layout/target2"/>
    <dgm:cxn modelId="{83F6D741-869D-4B1F-A8D6-317505BBFE31}" type="presOf" srcId="{4AC7804E-FACD-45F5-B4BB-83DBEAF6CA4C}" destId="{440EED98-B885-4F0C-BDF7-3FE9F42CA537}" srcOrd="0" destOrd="0" presId="urn:microsoft.com/office/officeart/2005/8/layout/target2"/>
    <dgm:cxn modelId="{7A7BF661-39A1-4BD9-9824-4C7DBD64F90B}" srcId="{4AC7804E-FACD-45F5-B4BB-83DBEAF6CA4C}" destId="{0361282F-7451-41E1-9DD3-5590F5DC3FD2}" srcOrd="0" destOrd="0" parTransId="{126C36F6-EBE8-431A-A4E3-861ACBEE0A07}" sibTransId="{119DAE01-1D6A-495B-BEF7-0FA3AE635812}"/>
    <dgm:cxn modelId="{7EC4D144-44CC-4D29-A200-A03ED12C2DE5}" type="presOf" srcId="{3AEC7D10-379E-4DEE-AC44-3D41374D0EB1}" destId="{9761B8BA-B2C3-4B47-866B-66DE98B32DC3}" srcOrd="0" destOrd="0" presId="urn:microsoft.com/office/officeart/2005/8/layout/target2"/>
    <dgm:cxn modelId="{8BC97E4C-180C-4EA5-B2B0-C5BC2A4EBF42}" srcId="{2F4022D4-87F4-46B3-99FC-74DDDB5EE223}" destId="{4AC7804E-FACD-45F5-B4BB-83DBEAF6CA4C}" srcOrd="1" destOrd="0" parTransId="{7EEBE5FF-65C6-4EF5-98A1-9BF70E22C041}" sibTransId="{4D181751-2FE1-43FB-B6D3-CFB6BA9F3603}"/>
    <dgm:cxn modelId="{2E86F76D-FD2A-4F87-AF82-507607844136}" srcId="{4AC7804E-FACD-45F5-B4BB-83DBEAF6CA4C}" destId="{999ED786-2A8B-4E6E-A5BD-BD86A4E3F477}" srcOrd="1" destOrd="0" parTransId="{B5143000-F219-44A6-887B-E02619581CE8}" sibTransId="{72C5C52D-11C8-4A06-8175-563819AF2AE4}"/>
    <dgm:cxn modelId="{BBBF928B-06D0-4C37-B002-714B8DAC3B09}" type="presOf" srcId="{2F4022D4-87F4-46B3-99FC-74DDDB5EE223}" destId="{24C40CA7-FF09-4EC0-9ADF-3762E3C6E99B}" srcOrd="0" destOrd="0" presId="urn:microsoft.com/office/officeart/2005/8/layout/target2"/>
    <dgm:cxn modelId="{FFF894B0-E56A-4BB1-8663-CA7C38EA0FF2}" type="presOf" srcId="{0361282F-7451-41E1-9DD3-5590F5DC3FD2}" destId="{AE1CDDEB-5668-4378-8040-7E52DACBD0A2}" srcOrd="0" destOrd="0" presId="urn:microsoft.com/office/officeart/2005/8/layout/target2"/>
    <dgm:cxn modelId="{4C470FB5-72CC-49C2-A132-9E76B9EA5B9C}" type="presOf" srcId="{5455DA4A-80AC-44FD-956F-8E545AD631F3}" destId="{2AFCC93A-6946-4D47-A829-E4D6AFB023F0}" srcOrd="0" destOrd="0" presId="urn:microsoft.com/office/officeart/2005/8/layout/target2"/>
    <dgm:cxn modelId="{6ACB6CBB-DAC0-4ED3-8DB8-CD8BD5B84F19}" srcId="{3AEC7D10-379E-4DEE-AC44-3D41374D0EB1}" destId="{E3484751-589B-4BA4-8800-87EC6B1F37FF}" srcOrd="1" destOrd="0" parTransId="{505CF206-2801-4EBD-8EAC-8B1483BB8CBC}" sibTransId="{BAA91890-196A-44F1-BF2E-BB458BD22657}"/>
    <dgm:cxn modelId="{F88A98BE-6076-4518-8CE0-DFB21A01AF0D}" type="presOf" srcId="{999ED786-2A8B-4E6E-A5BD-BD86A4E3F477}" destId="{07ECA3ED-C865-4101-B298-A2F263475A82}" srcOrd="0" destOrd="0" presId="urn:microsoft.com/office/officeart/2005/8/layout/target2"/>
    <dgm:cxn modelId="{69A5BCC5-09E9-4ED2-AF01-2458C57B6A05}" type="presOf" srcId="{95A46704-A05A-49E0-B1F7-E3E4246960ED}" destId="{500B7B36-FC4E-48F7-8644-9DCE616FFB6B}" srcOrd="0" destOrd="0" presId="urn:microsoft.com/office/officeart/2005/8/layout/target2"/>
    <dgm:cxn modelId="{0A7471D7-52C8-44FC-846A-E75159B60E42}" srcId="{2F4022D4-87F4-46B3-99FC-74DDDB5EE223}" destId="{5455DA4A-80AC-44FD-956F-8E545AD631F3}" srcOrd="0" destOrd="0" parTransId="{6729A78D-63A2-40D4-A705-F642D4290D67}" sibTransId="{D1E4D340-1DC1-4A0F-B2A8-6AB8BA7277CF}"/>
    <dgm:cxn modelId="{A7A52DE0-81E1-4B25-8636-19D08858F7D0}" type="presOf" srcId="{C0FF839D-218E-495D-A882-FC96983B0BDE}" destId="{9B282421-F623-4D70-88DD-122482734E92}" srcOrd="0" destOrd="0" presId="urn:microsoft.com/office/officeart/2005/8/layout/target2"/>
    <dgm:cxn modelId="{223143EA-FD19-4D77-A943-637DE2A71D45}" srcId="{3AEC7D10-379E-4DEE-AC44-3D41374D0EB1}" destId="{C0FF839D-218E-495D-A882-FC96983B0BDE}" srcOrd="0" destOrd="0" parTransId="{BB3F570D-1382-4CA3-84C8-2A303ED0213C}" sibTransId="{C3E409C6-D7B4-44D9-A760-4D992899E499}"/>
    <dgm:cxn modelId="{5B521AF3-75D0-41FB-8A32-1D8EB943EFF6}" srcId="{2F4022D4-87F4-46B3-99FC-74DDDB5EE223}" destId="{3AEC7D10-379E-4DEE-AC44-3D41374D0EB1}" srcOrd="2" destOrd="0" parTransId="{B6E6E346-EB60-4718-87AD-A5571F5703D8}" sibTransId="{94F86901-103A-4FDE-B8EF-C9E7B755012E}"/>
    <dgm:cxn modelId="{5086D396-6539-4F9C-9F12-DC9244F4D8D5}" type="presParOf" srcId="{24C40CA7-FF09-4EC0-9ADF-3762E3C6E99B}" destId="{DD82ED2E-75E6-4DD8-97DD-971525159012}" srcOrd="0" destOrd="0" presId="urn:microsoft.com/office/officeart/2005/8/layout/target2"/>
    <dgm:cxn modelId="{21204725-C3AD-4007-8925-9E3CD99C2681}" type="presParOf" srcId="{DD82ED2E-75E6-4DD8-97DD-971525159012}" destId="{2AFCC93A-6946-4D47-A829-E4D6AFB023F0}" srcOrd="0" destOrd="0" presId="urn:microsoft.com/office/officeart/2005/8/layout/target2"/>
    <dgm:cxn modelId="{63D9EEF1-B6C7-4863-9D47-CC40CDE939C0}" type="presParOf" srcId="{DD82ED2E-75E6-4DD8-97DD-971525159012}" destId="{8FC50057-16AA-43F0-A53D-4718B0A2C7E2}" srcOrd="1" destOrd="0" presId="urn:microsoft.com/office/officeart/2005/8/layout/target2"/>
    <dgm:cxn modelId="{E96AE5BF-50D6-4F93-BFF9-CCB1A50BC71D}" type="presParOf" srcId="{8FC50057-16AA-43F0-A53D-4718B0A2C7E2}" destId="{500B7B36-FC4E-48F7-8644-9DCE616FFB6B}" srcOrd="0" destOrd="0" presId="urn:microsoft.com/office/officeart/2005/8/layout/target2"/>
    <dgm:cxn modelId="{6DC379F3-CEE3-4FA7-A172-1E51115FA993}" type="presParOf" srcId="{24C40CA7-FF09-4EC0-9ADF-3762E3C6E99B}" destId="{81D84A30-89EE-4FA9-B34E-59D34360F386}" srcOrd="1" destOrd="0" presId="urn:microsoft.com/office/officeart/2005/8/layout/target2"/>
    <dgm:cxn modelId="{DBF6E06F-BB24-4120-8881-D5A255E938E5}" type="presParOf" srcId="{81D84A30-89EE-4FA9-B34E-59D34360F386}" destId="{440EED98-B885-4F0C-BDF7-3FE9F42CA537}" srcOrd="0" destOrd="0" presId="urn:microsoft.com/office/officeart/2005/8/layout/target2"/>
    <dgm:cxn modelId="{AB700500-DA98-48F2-8CCC-FC962334FC0B}" type="presParOf" srcId="{81D84A30-89EE-4FA9-B34E-59D34360F386}" destId="{4511F266-4EE5-42E8-AF66-001BD93708CC}" srcOrd="1" destOrd="0" presId="urn:microsoft.com/office/officeart/2005/8/layout/target2"/>
    <dgm:cxn modelId="{864EEE3A-F7D8-45E1-B22D-F3C3A451BE48}" type="presParOf" srcId="{4511F266-4EE5-42E8-AF66-001BD93708CC}" destId="{AE1CDDEB-5668-4378-8040-7E52DACBD0A2}" srcOrd="0" destOrd="0" presId="urn:microsoft.com/office/officeart/2005/8/layout/target2"/>
    <dgm:cxn modelId="{68A7E510-2F00-4863-9D44-780B7FF08BC0}" type="presParOf" srcId="{4511F266-4EE5-42E8-AF66-001BD93708CC}" destId="{1DD42409-FD6F-4A36-AA09-E9A8C61053EE}" srcOrd="1" destOrd="0" presId="urn:microsoft.com/office/officeart/2005/8/layout/target2"/>
    <dgm:cxn modelId="{2C12E278-2BAD-4599-A44D-DCA1C0450CB1}" type="presParOf" srcId="{4511F266-4EE5-42E8-AF66-001BD93708CC}" destId="{07ECA3ED-C865-4101-B298-A2F263475A82}" srcOrd="2" destOrd="0" presId="urn:microsoft.com/office/officeart/2005/8/layout/target2"/>
    <dgm:cxn modelId="{C286CCD0-A757-47E7-9574-EBE6EF40AE07}" type="presParOf" srcId="{24C40CA7-FF09-4EC0-9ADF-3762E3C6E99B}" destId="{0842C150-3961-4060-9986-2A3431560C52}" srcOrd="2" destOrd="0" presId="urn:microsoft.com/office/officeart/2005/8/layout/target2"/>
    <dgm:cxn modelId="{B450E7E1-D8D5-47CC-B76B-DBD925F52B59}" type="presParOf" srcId="{0842C150-3961-4060-9986-2A3431560C52}" destId="{9761B8BA-B2C3-4B47-866B-66DE98B32DC3}" srcOrd="0" destOrd="0" presId="urn:microsoft.com/office/officeart/2005/8/layout/target2"/>
    <dgm:cxn modelId="{2060F9A7-10A8-42A3-A7DD-F6BCE09BD807}" type="presParOf" srcId="{0842C150-3961-4060-9986-2A3431560C52}" destId="{B27ED73F-0572-4CAF-B25F-46C28F0DF37F}" srcOrd="1" destOrd="0" presId="urn:microsoft.com/office/officeart/2005/8/layout/target2"/>
    <dgm:cxn modelId="{B973DE16-8E92-4634-B384-59E6AB89A6BE}" type="presParOf" srcId="{B27ED73F-0572-4CAF-B25F-46C28F0DF37F}" destId="{9B282421-F623-4D70-88DD-122482734E92}" srcOrd="0" destOrd="0" presId="urn:microsoft.com/office/officeart/2005/8/layout/target2"/>
    <dgm:cxn modelId="{549ADE2D-D875-4F8A-9490-1F36C9343691}" type="presParOf" srcId="{B27ED73F-0572-4CAF-B25F-46C28F0DF37F}" destId="{C41BA851-4CEE-4DBF-8FB7-B9259E0ACC29}" srcOrd="1" destOrd="0" presId="urn:microsoft.com/office/officeart/2005/8/layout/target2"/>
    <dgm:cxn modelId="{BB303D5D-0832-41EF-943F-97C21538F76E}" type="presParOf" srcId="{B27ED73F-0572-4CAF-B25F-46C28F0DF37F}" destId="{BF220A24-3956-4AA5-9A5D-0CAD32B22B07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45B7B-61D3-4E2C-AF0D-51EF5F30C16A}">
      <dsp:nvSpPr>
        <dsp:cNvPr id="0" name=""/>
        <dsp:cNvSpPr/>
      </dsp:nvSpPr>
      <dsp:spPr>
        <a:xfrm>
          <a:off x="0" y="79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市場の動向を調査</a:t>
          </a:r>
          <a:endParaRPr lang="ja-JP" altLang="en-US" sz="2800" kern="1200" dirty="0"/>
        </a:p>
      </dsp:txBody>
      <dsp:txXfrm>
        <a:off x="49347" y="57288"/>
        <a:ext cx="7445130" cy="912186"/>
      </dsp:txXfrm>
    </dsp:sp>
    <dsp:sp modelId="{9E895EEA-EFB4-40F0-9337-6A559B640BDB}">
      <dsp:nvSpPr>
        <dsp:cNvPr id="0" name=""/>
        <dsp:cNvSpPr/>
      </dsp:nvSpPr>
      <dsp:spPr>
        <a:xfrm>
          <a:off x="0" y="11743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ja-JP" altLang="en-US" sz="2800" kern="1200" dirty="0"/>
            <a:t>的確な分析レポート</a:t>
          </a:r>
        </a:p>
      </dsp:txBody>
      <dsp:txXfrm>
        <a:off x="49347" y="1223688"/>
        <a:ext cx="7445130" cy="912186"/>
      </dsp:txXfrm>
    </dsp:sp>
    <dsp:sp modelId="{0D52DBF3-C9D0-4A07-9A3B-580B94B5A04B}">
      <dsp:nvSpPr>
        <dsp:cNvPr id="0" name=""/>
        <dsp:cNvSpPr/>
      </dsp:nvSpPr>
      <dsp:spPr>
        <a:xfrm>
          <a:off x="0" y="23407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顧客のニーズをキャッチ</a:t>
          </a:r>
          <a:endParaRPr lang="ja-JP" altLang="en-US" sz="2800" kern="1200" dirty="0"/>
        </a:p>
      </dsp:txBody>
      <dsp:txXfrm>
        <a:off x="49347" y="2390088"/>
        <a:ext cx="7445130" cy="912186"/>
      </dsp:txXfrm>
    </dsp:sp>
    <dsp:sp modelId="{75D08AF8-0A5D-4EC0-95E5-3BEC7B409046}">
      <dsp:nvSpPr>
        <dsp:cNvPr id="0" name=""/>
        <dsp:cNvSpPr/>
      </dsp:nvSpPr>
      <dsp:spPr>
        <a:xfrm>
          <a:off x="0" y="35071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新商品・サービスの開発</a:t>
          </a:r>
        </a:p>
      </dsp:txBody>
      <dsp:txXfrm>
        <a:off x="49347" y="3556488"/>
        <a:ext cx="7445130" cy="9121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CDE1C-4DB3-451C-A937-FDBAB388D4E3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002E19-7B00-4848-A406-C93F75EA154A}">
      <dsp:nvSpPr>
        <dsp:cNvPr id="0" name=""/>
        <dsp:cNvSpPr/>
      </dsp:nvSpPr>
      <dsp:spPr>
        <a:xfrm>
          <a:off x="7032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/>
            <a:t>ペットは飼う</a:t>
          </a:r>
          <a:r>
            <a:rPr kumimoji="1" lang="ja-JP" altLang="en-US" sz="3400" kern="1200" dirty="0"/>
            <a:t>もの</a:t>
          </a:r>
        </a:p>
      </dsp:txBody>
      <dsp:txXfrm>
        <a:off x="95408" y="1446164"/>
        <a:ext cx="2472150" cy="1633633"/>
      </dsp:txXfrm>
    </dsp:sp>
    <dsp:sp modelId="{F4499987-897F-4FEC-977C-B0CA5E5F7452}">
      <dsp:nvSpPr>
        <dsp:cNvPr id="0" name=""/>
        <dsp:cNvSpPr/>
      </dsp:nvSpPr>
      <dsp:spPr>
        <a:xfrm>
          <a:off x="2790348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 dirty="0"/>
            <a:t>動物</a:t>
          </a:r>
          <a:r>
            <a:rPr kumimoji="1" lang="ja-JP" altLang="en-US" sz="3400" kern="1200"/>
            <a:t>との共生</a:t>
          </a:r>
          <a:endParaRPr kumimoji="1" lang="ja-JP" altLang="en-US" sz="3400" kern="1200" dirty="0"/>
        </a:p>
      </dsp:txBody>
      <dsp:txXfrm>
        <a:off x="2878724" y="1446164"/>
        <a:ext cx="2472150" cy="1633633"/>
      </dsp:txXfrm>
    </dsp:sp>
    <dsp:sp modelId="{4B15E055-B6BF-4665-901E-8C1A83ADECF9}">
      <dsp:nvSpPr>
        <dsp:cNvPr id="0" name=""/>
        <dsp:cNvSpPr/>
      </dsp:nvSpPr>
      <dsp:spPr>
        <a:xfrm>
          <a:off x="5573665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 dirty="0"/>
            <a:t>ペットのいる暮らし</a:t>
          </a:r>
        </a:p>
      </dsp:txBody>
      <dsp:txXfrm>
        <a:off x="5662041" y="1446164"/>
        <a:ext cx="2472150" cy="16336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19F988-4DF4-4A5D-9893-20C246226742}">
      <dsp:nvSpPr>
        <dsp:cNvPr id="0" name=""/>
        <dsp:cNvSpPr/>
      </dsp:nvSpPr>
      <dsp:spPr>
        <a:xfrm>
          <a:off x="0" y="1073482"/>
          <a:ext cx="7909817" cy="143131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FFB94-5E54-45B6-AFFE-4A406B47E019}">
      <dsp:nvSpPr>
        <dsp:cNvPr id="0" name=""/>
        <dsp:cNvSpPr/>
      </dsp:nvSpPr>
      <dsp:spPr>
        <a:xfrm>
          <a:off x="965" y="0"/>
          <a:ext cx="1783184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個人経営</a:t>
          </a:r>
        </a:p>
      </dsp:txBody>
      <dsp:txXfrm>
        <a:off x="965" y="0"/>
        <a:ext cx="1783184" cy="1431310"/>
      </dsp:txXfrm>
    </dsp:sp>
    <dsp:sp modelId="{3DFF622C-ECB0-4E63-8387-3C9879A43650}">
      <dsp:nvSpPr>
        <dsp:cNvPr id="0" name=""/>
        <dsp:cNvSpPr/>
      </dsp:nvSpPr>
      <dsp:spPr>
        <a:xfrm>
          <a:off x="713644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BDEE4C-A201-48FC-B30F-09895851EF43}">
      <dsp:nvSpPr>
        <dsp:cNvPr id="0" name=""/>
        <dsp:cNvSpPr/>
      </dsp:nvSpPr>
      <dsp:spPr>
        <a:xfrm>
          <a:off x="1873309" y="2146965"/>
          <a:ext cx="3372216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デパートの屋上</a:t>
          </a:r>
        </a:p>
      </dsp:txBody>
      <dsp:txXfrm>
        <a:off x="1873309" y="2146965"/>
        <a:ext cx="3372216" cy="1431310"/>
      </dsp:txXfrm>
    </dsp:sp>
    <dsp:sp modelId="{CAD79B92-875F-48C0-BE00-2AC41BC4B318}">
      <dsp:nvSpPr>
        <dsp:cNvPr id="0" name=""/>
        <dsp:cNvSpPr/>
      </dsp:nvSpPr>
      <dsp:spPr>
        <a:xfrm>
          <a:off x="3380503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5A925D-F89A-4AAF-9A9A-61321E8031A7}">
      <dsp:nvSpPr>
        <dsp:cNvPr id="0" name=""/>
        <dsp:cNvSpPr/>
      </dsp:nvSpPr>
      <dsp:spPr>
        <a:xfrm>
          <a:off x="5334685" y="0"/>
          <a:ext cx="1783184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統合的な居心地のいい空間</a:t>
          </a:r>
        </a:p>
      </dsp:txBody>
      <dsp:txXfrm>
        <a:off x="5334685" y="0"/>
        <a:ext cx="1783184" cy="1431310"/>
      </dsp:txXfrm>
    </dsp:sp>
    <dsp:sp modelId="{0DEB132A-08B3-4789-97E7-605B3746A8EC}">
      <dsp:nvSpPr>
        <dsp:cNvPr id="0" name=""/>
        <dsp:cNvSpPr/>
      </dsp:nvSpPr>
      <dsp:spPr>
        <a:xfrm>
          <a:off x="6047363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FCC93A-6946-4D47-A829-E4D6AFB023F0}">
      <dsp:nvSpPr>
        <dsp:cNvPr id="0" name=""/>
        <dsp:cNvSpPr/>
      </dsp:nvSpPr>
      <dsp:spPr>
        <a:xfrm>
          <a:off x="0" y="0"/>
          <a:ext cx="8208912" cy="3600400"/>
        </a:xfrm>
        <a:prstGeom prst="roundRect">
          <a:avLst>
            <a:gd name="adj" fmla="val 8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279431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ペット可の飲食店</a:t>
          </a:r>
        </a:p>
      </dsp:txBody>
      <dsp:txXfrm>
        <a:off x="89634" y="89634"/>
        <a:ext cx="8029644" cy="3421132"/>
      </dsp:txXfrm>
    </dsp:sp>
    <dsp:sp modelId="{500B7B36-FC4E-48F7-8644-9DCE616FFB6B}">
      <dsp:nvSpPr>
        <dsp:cNvPr id="0" name=""/>
        <dsp:cNvSpPr/>
      </dsp:nvSpPr>
      <dsp:spPr>
        <a:xfrm>
          <a:off x="129612" y="900100"/>
          <a:ext cx="1382557" cy="2520280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ペット可の宿泊施設</a:t>
          </a:r>
          <a:br>
            <a:rPr kumimoji="1" lang="ja-JP" altLang="en-US" sz="1700" kern="1200" dirty="0"/>
          </a:br>
          <a:r>
            <a:rPr kumimoji="1" lang="ja-JP" altLang="en-US" sz="1700" kern="1200" dirty="0"/>
            <a:t>不動産</a:t>
          </a:r>
        </a:p>
      </dsp:txBody>
      <dsp:txXfrm>
        <a:off x="172130" y="942618"/>
        <a:ext cx="1297521" cy="2435244"/>
      </dsp:txXfrm>
    </dsp:sp>
    <dsp:sp modelId="{440EED98-B885-4F0C-BDF7-3FE9F42CA537}">
      <dsp:nvSpPr>
        <dsp:cNvPr id="0" name=""/>
        <dsp:cNvSpPr/>
      </dsp:nvSpPr>
      <dsp:spPr>
        <a:xfrm>
          <a:off x="1641782" y="900100"/>
          <a:ext cx="6361906" cy="2520280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600378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ペットといつも訪れる空間</a:t>
          </a:r>
        </a:p>
      </dsp:txBody>
      <dsp:txXfrm>
        <a:off x="1719289" y="977607"/>
        <a:ext cx="6206892" cy="2365266"/>
      </dsp:txXfrm>
    </dsp:sp>
    <dsp:sp modelId="{AE1CDDEB-5668-4378-8040-7E52DACBD0A2}">
      <dsp:nvSpPr>
        <dsp:cNvPr id="0" name=""/>
        <dsp:cNvSpPr/>
      </dsp:nvSpPr>
      <dsp:spPr>
        <a:xfrm>
          <a:off x="1800830" y="1782198"/>
          <a:ext cx="1272381" cy="69486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トリミング</a:t>
          </a:r>
        </a:p>
      </dsp:txBody>
      <dsp:txXfrm>
        <a:off x="1822199" y="1803567"/>
        <a:ext cx="1229643" cy="652123"/>
      </dsp:txXfrm>
    </dsp:sp>
    <dsp:sp modelId="{07ECA3ED-C865-4101-B298-A2F263475A82}">
      <dsp:nvSpPr>
        <dsp:cNvPr id="0" name=""/>
        <dsp:cNvSpPr/>
      </dsp:nvSpPr>
      <dsp:spPr>
        <a:xfrm>
          <a:off x="1800830" y="2536101"/>
          <a:ext cx="1272381" cy="69486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一時預かり</a:t>
          </a:r>
        </a:p>
      </dsp:txBody>
      <dsp:txXfrm>
        <a:off x="1822199" y="2557470"/>
        <a:ext cx="1229643" cy="652123"/>
      </dsp:txXfrm>
    </dsp:sp>
    <dsp:sp modelId="{9761B8BA-B2C3-4B47-866B-66DE98B32DC3}">
      <dsp:nvSpPr>
        <dsp:cNvPr id="0" name=""/>
        <dsp:cNvSpPr/>
      </dsp:nvSpPr>
      <dsp:spPr>
        <a:xfrm>
          <a:off x="3242520" y="1800200"/>
          <a:ext cx="4555946" cy="1440160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81289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ショップ</a:t>
          </a:r>
        </a:p>
      </dsp:txBody>
      <dsp:txXfrm>
        <a:off x="3286810" y="1844490"/>
        <a:ext cx="4467366" cy="1351580"/>
      </dsp:txXfrm>
    </dsp:sp>
    <dsp:sp modelId="{9B282421-F623-4D70-88DD-122482734E92}">
      <dsp:nvSpPr>
        <dsp:cNvPr id="0" name=""/>
        <dsp:cNvSpPr/>
      </dsp:nvSpPr>
      <dsp:spPr>
        <a:xfrm>
          <a:off x="3356418" y="2448272"/>
          <a:ext cx="2132374" cy="64807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ペット用品</a:t>
          </a:r>
        </a:p>
      </dsp:txBody>
      <dsp:txXfrm>
        <a:off x="3376348" y="2468202"/>
        <a:ext cx="2092514" cy="608212"/>
      </dsp:txXfrm>
    </dsp:sp>
    <dsp:sp modelId="{BF220A24-3956-4AA5-9A5D-0CAD32B22B07}">
      <dsp:nvSpPr>
        <dsp:cNvPr id="0" name=""/>
        <dsp:cNvSpPr/>
      </dsp:nvSpPr>
      <dsp:spPr>
        <a:xfrm>
          <a:off x="5549457" y="2448272"/>
          <a:ext cx="2132374" cy="64807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フード</a:t>
          </a:r>
        </a:p>
      </dsp:txBody>
      <dsp:txXfrm>
        <a:off x="5569387" y="2468202"/>
        <a:ext cx="2092514" cy="6082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1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12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B96CF-51BB-4217-8B8C-825DB663ADEF}" type="datetimeFigureOut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9D89-AC6F-46D8-A0CA-29D2C44591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900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本日はお時間をいただき、ありがとうございます。</a:t>
            </a:r>
          </a:p>
          <a:p>
            <a:r>
              <a:rPr lang="ja-JP" altLang="en-US" dirty="0"/>
              <a:t>それでは、強化戦略のご提案を説明させていただきます。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59D89-AC6F-46D8-A0CA-29D2C445919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2855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70933" y="1"/>
            <a:ext cx="5037667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9565" y="914402"/>
            <a:ext cx="9262836" cy="2802631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98985" y="4393871"/>
            <a:ext cx="7683417" cy="137332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767698" y="6117337"/>
            <a:ext cx="1143297" cy="365125"/>
          </a:xfrm>
        </p:spPr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31644" y="6117337"/>
            <a:ext cx="481258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33760" y="6117337"/>
            <a:ext cx="548640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3" name="Freeform 12"/>
          <p:cNvSpPr/>
          <p:nvPr/>
        </p:nvSpPr>
        <p:spPr bwMode="auto">
          <a:xfrm>
            <a:off x="270933" y="3771900"/>
            <a:ext cx="48260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747185" y="3867150"/>
            <a:ext cx="82551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948983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698" y="4732865"/>
            <a:ext cx="1002132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634" y="932112"/>
            <a:ext cx="8228087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698" y="5299603"/>
            <a:ext cx="1002132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72681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0" y="685800"/>
            <a:ext cx="1002132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343400"/>
            <a:ext cx="1002132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0408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92562" y="863023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6263" y="2819399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2322" y="685801"/>
            <a:ext cx="9298820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30980" y="3428999"/>
            <a:ext cx="8841504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8" y="4343400"/>
            <a:ext cx="1002132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89898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1" y="3308581"/>
            <a:ext cx="1002131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777381"/>
            <a:ext cx="1002132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04103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92562" y="863023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6263" y="2819399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2322" y="685801"/>
            <a:ext cx="9298820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700" y="3886200"/>
            <a:ext cx="1002132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775200"/>
            <a:ext cx="1002132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6563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1" y="685802"/>
            <a:ext cx="1002132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699" y="3505200"/>
            <a:ext cx="1002132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343400"/>
            <a:ext cx="1002132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65287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4619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5191" y="685800"/>
            <a:ext cx="1770831" cy="5105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699" y="685800"/>
            <a:ext cx="8021831" cy="510540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0861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512" y="385194"/>
            <a:ext cx="10272889" cy="9555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552" y="2276872"/>
            <a:ext cx="9518848" cy="3722944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792440" y="6108174"/>
            <a:ext cx="1143297" cy="365125"/>
          </a:xfrm>
        </p:spPr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0197" y="6108174"/>
            <a:ext cx="708602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11957" y="6108174"/>
            <a:ext cx="570444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79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9328" y="2666999"/>
            <a:ext cx="8933073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9331" y="5027070"/>
            <a:ext cx="8933069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31090" y="6116071"/>
            <a:ext cx="551311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693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512" y="685802"/>
            <a:ext cx="10272889" cy="17525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511" y="2667000"/>
            <a:ext cx="4986528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95872" y="2667000"/>
            <a:ext cx="4986528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88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642" y="2658533"/>
            <a:ext cx="46083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697" y="3335337"/>
            <a:ext cx="4896331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2280" y="2667000"/>
            <a:ext cx="462374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9688" y="3335337"/>
            <a:ext cx="4896331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90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082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6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699" y="1600200"/>
            <a:ext cx="355004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3404" y="685801"/>
            <a:ext cx="6242616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699" y="2971800"/>
            <a:ext cx="3550045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0515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110" y="1752599"/>
            <a:ext cx="5427572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6661" y="914400"/>
            <a:ext cx="3281828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3110" y="3124199"/>
            <a:ext cx="5427572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270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" y="1"/>
            <a:ext cx="2842684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512" y="457201"/>
            <a:ext cx="10272889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512" y="2667001"/>
            <a:ext cx="10272888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811573" y="6116071"/>
            <a:ext cx="1143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9330" y="6116071"/>
            <a:ext cx="7086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31090" y="6116071"/>
            <a:ext cx="5513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952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18" r:id="rId13"/>
    <p:sldLayoutId id="2147483919" r:id="rId14"/>
    <p:sldLayoutId id="2147483920" r:id="rId15"/>
    <p:sldLayoutId id="2147483921" r:id="rId16"/>
    <p:sldLayoutId id="214748392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comments" Target="../comments/comment1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ペットショップ経営</a:t>
            </a:r>
            <a:br>
              <a:rPr lang="ja-JP" altLang="en-US" dirty="0"/>
            </a:br>
            <a:r>
              <a:rPr lang="ja-JP" altLang="en-US" dirty="0"/>
              <a:t>強化戦略のご提案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655840" y="3933056"/>
            <a:ext cx="5414978" cy="1752600"/>
          </a:xfrm>
        </p:spPr>
        <p:txBody>
          <a:bodyPr/>
          <a:lstStyle/>
          <a:p>
            <a:r>
              <a:rPr kumimoji="1" lang="ja-JP" altLang="en-US" dirty="0"/>
              <a:t>株式会社　スペアミント企画</a:t>
            </a:r>
          </a:p>
          <a:p>
            <a:r>
              <a:rPr lang="ja-JP" altLang="en-US" dirty="0"/>
              <a:t>マーケティング事業部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ペット用品の購入先</a:t>
            </a: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1698332"/>
              </p:ext>
            </p:extLst>
          </p:nvPr>
        </p:nvGraphicFramePr>
        <p:xfrm>
          <a:off x="2063750" y="1628800"/>
          <a:ext cx="9518650" cy="4370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Web</a:t>
            </a:r>
            <a:r>
              <a:rPr lang="ja-JP" altLang="en-US" dirty="0"/>
              <a:t>サイトの運営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711624" y="1844824"/>
            <a:ext cx="7139136" cy="3722944"/>
          </a:xfrm>
        </p:spPr>
        <p:txBody>
          <a:bodyPr>
            <a:normAutofit lnSpcReduction="10000"/>
          </a:bodyPr>
          <a:lstStyle/>
          <a:p>
            <a:r>
              <a:rPr lang="ja-JP" altLang="en-US" dirty="0"/>
              <a:t>サイトからの集客</a:t>
            </a:r>
          </a:p>
          <a:p>
            <a:pPr lvl="1"/>
            <a:r>
              <a:rPr lang="ja-JP" altLang="en-US" dirty="0"/>
              <a:t>プレゼントを活用したアドレスの確保</a:t>
            </a:r>
          </a:p>
          <a:p>
            <a:r>
              <a:rPr lang="ja-JP" altLang="en-US" dirty="0"/>
              <a:t>商品数と種類の充実</a:t>
            </a:r>
          </a:p>
          <a:p>
            <a:pPr lvl="1"/>
            <a:r>
              <a:rPr lang="ja-JP" altLang="en-US" dirty="0"/>
              <a:t>小動物の用品など</a:t>
            </a:r>
          </a:p>
          <a:p>
            <a:r>
              <a:rPr kumimoji="1" lang="ja-JP" altLang="en-US" dirty="0"/>
              <a:t>ペット紹介コーナー</a:t>
            </a:r>
          </a:p>
          <a:p>
            <a:r>
              <a:rPr lang="ja-JP" altLang="en-US" dirty="0"/>
              <a:t>リンク集の充実</a:t>
            </a:r>
          </a:p>
          <a:p>
            <a:pPr lvl="1"/>
            <a:r>
              <a:rPr lang="ja-JP" altLang="en-US" dirty="0"/>
              <a:t>獣医さん情報</a:t>
            </a:r>
          </a:p>
          <a:p>
            <a:pPr lvl="1"/>
            <a:r>
              <a:rPr lang="ja-JP" altLang="en-US" dirty="0"/>
              <a:t>トリミング情報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72065" y="3565277"/>
            <a:ext cx="3582987" cy="2015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意識の変化とペットの位置づけ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783632" y="1857364"/>
            <a:ext cx="3000966" cy="44291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dirty="0"/>
              <a:t>ほとんど屋外で飼う</a:t>
            </a:r>
            <a:br>
              <a:rPr lang="ja-JP" altLang="en-US" dirty="0"/>
            </a:br>
            <a:r>
              <a:rPr lang="ja-JP" altLang="en-US" dirty="0"/>
              <a:t>餌は残飯が中心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3212830" y="2428868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ペットは飼うもの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3284268" y="4857760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動物と人との境界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7284226" y="1857364"/>
            <a:ext cx="3000966" cy="44291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dirty="0"/>
              <a:t>室内で飼うことが増える</a:t>
            </a:r>
            <a:br>
              <a:rPr lang="ja-JP" altLang="en-US" dirty="0"/>
            </a:br>
            <a:r>
              <a:rPr lang="ja-JP" altLang="en-US" dirty="0"/>
              <a:t>餌はペットフードを利用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7713424" y="2428868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ペットは家族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7784862" y="4857760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動物との共生</a:t>
            </a:r>
          </a:p>
        </p:txBody>
      </p:sp>
      <p:sp>
        <p:nvSpPr>
          <p:cNvPr id="11" name="ストライプ矢印 10"/>
          <p:cNvSpPr/>
          <p:nvPr/>
        </p:nvSpPr>
        <p:spPr>
          <a:xfrm>
            <a:off x="5998912" y="3286124"/>
            <a:ext cx="1214446" cy="157163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現状のニーズ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79576" y="1916832"/>
            <a:ext cx="8229600" cy="2971808"/>
          </a:xfrm>
        </p:spPr>
        <p:txBody>
          <a:bodyPr/>
          <a:lstStyle/>
          <a:p>
            <a:r>
              <a:rPr lang="ja-JP" altLang="en-US" dirty="0"/>
              <a:t>ペットと一緒に行けるお店がほしい</a:t>
            </a:r>
          </a:p>
          <a:p>
            <a:pPr lvl="1"/>
            <a:r>
              <a:rPr lang="ja-JP" altLang="en-US" dirty="0"/>
              <a:t>ペットと入れる飲食店</a:t>
            </a:r>
          </a:p>
          <a:p>
            <a:pPr lvl="1"/>
            <a:r>
              <a:rPr lang="ja-JP" altLang="en-US" dirty="0"/>
              <a:t>ペットと入れるショップ</a:t>
            </a:r>
          </a:p>
          <a:p>
            <a:r>
              <a:rPr lang="ja-JP" altLang="en-US" dirty="0"/>
              <a:t>ペットと一緒に旅行がしたい</a:t>
            </a:r>
          </a:p>
          <a:p>
            <a:pPr lvl="1"/>
            <a:r>
              <a:rPr lang="ja-JP" altLang="en-US" dirty="0"/>
              <a:t>ペット同伴可の宿泊施設</a:t>
            </a:r>
          </a:p>
          <a:p>
            <a:endParaRPr lang="ja-JP" altLang="en-US" dirty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3702827" y="5082628"/>
            <a:ext cx="5929354" cy="1285884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</a:gradFill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ペットと楽しく暮らすための空間</a:t>
            </a:r>
          </a:p>
        </p:txBody>
      </p:sp>
      <p:sp>
        <p:nvSpPr>
          <p:cNvPr id="6" name="対角する 2 つの角を切り取った四角形 5"/>
          <p:cNvSpPr/>
          <p:nvPr/>
        </p:nvSpPr>
        <p:spPr>
          <a:xfrm>
            <a:off x="2783632" y="4174260"/>
            <a:ext cx="2857520" cy="714380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cap="all" dirty="0">
                <a:ln w="7620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コンセプト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46307" y="1820685"/>
            <a:ext cx="1971747" cy="2746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ショップのスタイル（背景）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794166" y="1916832"/>
            <a:ext cx="7334283" cy="4032448"/>
          </a:xfrm>
        </p:spPr>
        <p:txBody>
          <a:bodyPr>
            <a:normAutofit fontScale="92500" lnSpcReduction="20000"/>
          </a:bodyPr>
          <a:lstStyle/>
          <a:p>
            <a:r>
              <a:rPr kumimoji="1" lang="ja-JP" altLang="en-US" dirty="0"/>
              <a:t>個人経営</a:t>
            </a:r>
          </a:p>
          <a:p>
            <a:pPr lvl="1"/>
            <a:r>
              <a:rPr lang="ja-JP" altLang="en-US" dirty="0"/>
              <a:t>生体の販売とフードなどが中心である。</a:t>
            </a:r>
          </a:p>
          <a:p>
            <a:pPr lvl="1"/>
            <a:r>
              <a:rPr lang="ja-JP" altLang="en-US" dirty="0"/>
              <a:t>店舗の広さに限界がある。</a:t>
            </a:r>
          </a:p>
          <a:p>
            <a:r>
              <a:rPr kumimoji="1" lang="ja-JP" altLang="en-US" dirty="0"/>
              <a:t>デパートの屋上</a:t>
            </a:r>
          </a:p>
          <a:p>
            <a:pPr lvl="1"/>
            <a:r>
              <a:rPr kumimoji="1" lang="ja-JP" altLang="en-US" dirty="0"/>
              <a:t>以前は、デパートなどの公共の建物の中でペットを販売　するのは</a:t>
            </a:r>
            <a:r>
              <a:rPr lang="ja-JP" altLang="en-US" dirty="0"/>
              <a:t>、</a:t>
            </a:r>
            <a:r>
              <a:rPr kumimoji="1" lang="ja-JP" altLang="en-US" dirty="0"/>
              <a:t>難しかった。</a:t>
            </a:r>
          </a:p>
          <a:p>
            <a:pPr lvl="1"/>
            <a:r>
              <a:rPr lang="ja-JP" altLang="en-US" dirty="0"/>
              <a:t>屋上などの屋外で販売される。</a:t>
            </a:r>
            <a:endParaRPr kumimoji="1" lang="ja-JP" altLang="en-US" dirty="0"/>
          </a:p>
          <a:p>
            <a:r>
              <a:rPr kumimoji="1" lang="ja-JP" altLang="en-US" dirty="0"/>
              <a:t>総合的な専門店</a:t>
            </a:r>
          </a:p>
          <a:p>
            <a:pPr lvl="1"/>
            <a:r>
              <a:rPr kumimoji="1" lang="ja-JP" altLang="en-US" dirty="0"/>
              <a:t>生体の販売と併せて、小物やフードなどの商品の品揃えを豊富にする。</a:t>
            </a:r>
            <a:endParaRPr lang="ja-JP" altLang="en-US" dirty="0"/>
          </a:p>
          <a:p>
            <a:pPr lvl="1"/>
            <a:r>
              <a:rPr lang="ja-JP" altLang="en-US" dirty="0"/>
              <a:t>関連する</a:t>
            </a:r>
            <a:r>
              <a:rPr kumimoji="1" lang="ja-JP" altLang="en-US" dirty="0"/>
              <a:t>サービスや相談窓口を設ける。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94280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ショップのスタイル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4826227"/>
              </p:ext>
            </p:extLst>
          </p:nvPr>
        </p:nvGraphicFramePr>
        <p:xfrm>
          <a:off x="2506664" y="2420889"/>
          <a:ext cx="7909817" cy="357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これからのペットショップ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28864" y="1340768"/>
            <a:ext cx="7139136" cy="2138768"/>
          </a:xfrm>
        </p:spPr>
        <p:txBody>
          <a:bodyPr>
            <a:normAutofit/>
          </a:bodyPr>
          <a:lstStyle/>
          <a:p>
            <a:r>
              <a:rPr lang="ja-JP" altLang="en-US" sz="2000" dirty="0"/>
              <a:t>トータル的な市場の提供</a:t>
            </a:r>
          </a:p>
          <a:p>
            <a:pPr lvl="1"/>
            <a:r>
              <a:rPr kumimoji="1" lang="ja-JP" altLang="en-US" dirty="0"/>
              <a:t>ペットの誕生からお別れまで</a:t>
            </a:r>
          </a:p>
          <a:p>
            <a:endParaRPr lang="ja-JP" altLang="en-US" sz="2000" dirty="0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1640162897"/>
              </p:ext>
            </p:extLst>
          </p:nvPr>
        </p:nvGraphicFramePr>
        <p:xfrm>
          <a:off x="2639616" y="2852936"/>
          <a:ext cx="8208912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12032" y="1421904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ja-JP" altLang="en-US" sz="4800" dirty="0"/>
              <a:t>株式会社スペアミント企画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131952" y="2803576"/>
            <a:ext cx="8572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ja-JP" altLang="en-US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ご清聴ありがとうございました。</a:t>
            </a:r>
          </a:p>
        </p:txBody>
      </p:sp>
    </p:spTree>
    <p:extLst>
      <p:ext uri="{BB962C8B-B14F-4D97-AF65-F5344CB8AC3E}">
        <p14:creationId xmlns:p14="http://schemas.microsoft.com/office/powerpoint/2010/main" val="1133960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伸びているペットショップ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3609655"/>
              </p:ext>
            </p:extLst>
          </p:nvPr>
        </p:nvGraphicFramePr>
        <p:xfrm>
          <a:off x="2800648" y="1556793"/>
          <a:ext cx="754382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8344208" y="1599642"/>
            <a:ext cx="1928826" cy="442915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sz="4000" dirty="0"/>
              <a:t>変化し続けている</a:t>
            </a:r>
          </a:p>
        </p:txBody>
      </p:sp>
      <p:sp>
        <p:nvSpPr>
          <p:cNvPr id="6" name="右中かっこ 5"/>
          <p:cNvSpPr/>
          <p:nvPr/>
        </p:nvSpPr>
        <p:spPr>
          <a:xfrm>
            <a:off x="6986886" y="1671080"/>
            <a:ext cx="357190" cy="4286280"/>
          </a:xfrm>
          <a:prstGeom prst="rightBrac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爆発 2 6"/>
          <p:cNvSpPr/>
          <p:nvPr/>
        </p:nvSpPr>
        <p:spPr>
          <a:xfrm>
            <a:off x="3309886" y="3615534"/>
            <a:ext cx="7358114" cy="3214734"/>
          </a:xfrm>
          <a:prstGeom prst="irregularSeal2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職業を持っている</a:t>
            </a:r>
          </a:p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女性の飼育率が高い</a:t>
            </a:r>
          </a:p>
          <a:p>
            <a:pPr algn="ctr"/>
            <a:endParaRPr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4" name="爆発 1 3"/>
          <p:cNvSpPr/>
          <p:nvPr/>
        </p:nvSpPr>
        <p:spPr>
          <a:xfrm>
            <a:off x="2314916" y="142852"/>
            <a:ext cx="4429156" cy="2928958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ペットの飼育率の増加</a:t>
            </a:r>
          </a:p>
          <a:p>
            <a:pPr algn="ctr"/>
            <a:endParaRPr lang="ja-JP" altLang="en-US" sz="2400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71915" y="2139555"/>
            <a:ext cx="3129307" cy="2408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ペットの種類の推移</a:t>
            </a:r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2772339"/>
              </p:ext>
            </p:extLst>
          </p:nvPr>
        </p:nvGraphicFramePr>
        <p:xfrm>
          <a:off x="2063750" y="1556792"/>
          <a:ext cx="972088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関連市場の構成比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904911"/>
              </p:ext>
            </p:extLst>
          </p:nvPr>
        </p:nvGraphicFramePr>
        <p:xfrm>
          <a:off x="2506664" y="1844825"/>
          <a:ext cx="7981825" cy="4154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商品・サービス開発アドバイス</a:t>
            </a:r>
            <a:endParaRPr kumimoji="1" lang="ja-JP" alt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6161" y="1484785"/>
            <a:ext cx="1762099" cy="164682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23593" y="3861048"/>
            <a:ext cx="1879343" cy="161357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843482" y="1785926"/>
            <a:ext cx="3500462" cy="1191816"/>
          </a:xfrm>
          <a:prstGeom prst="flowChartAlternateProcess">
            <a:avLst/>
          </a:prstGeom>
          <a:solidFill>
            <a:schemeClr val="accent1">
              <a:sat val="78000"/>
              <a:lum val="91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/>
              <a:t>ペットの代金</a:t>
            </a:r>
          </a:p>
          <a:p>
            <a:r>
              <a:rPr lang="en-US" altLang="ja-JP" sz="3200" dirty="0"/>
              <a:t>10</a:t>
            </a:r>
            <a:r>
              <a:rPr lang="ja-JP" altLang="en-US" sz="3200" dirty="0"/>
              <a:t>万円とすると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01320" y="3429000"/>
            <a:ext cx="5887169" cy="2826306"/>
          </a:xfrm>
          <a:prstGeom prst="flowChartAlternateProcess">
            <a:avLst/>
          </a:prstGeom>
          <a:solidFill>
            <a:srgbClr val="FBCDEC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>
              <a:defRPr sz="3200"/>
            </a:lvl1pPr>
          </a:lstStyle>
          <a:p>
            <a:r>
              <a:rPr lang="ja-JP" altLang="en-US" dirty="0"/>
              <a:t>ペットフード・ペット用品、トリミング、ホテル</a:t>
            </a:r>
          </a:p>
          <a:p>
            <a:r>
              <a:rPr lang="ja-JP" altLang="en-US" dirty="0"/>
              <a:t>にかけるのは</a:t>
            </a:r>
          </a:p>
          <a:p>
            <a:r>
              <a:rPr lang="en-US" altLang="ja-JP" dirty="0"/>
              <a:t>150</a:t>
            </a:r>
            <a:r>
              <a:rPr lang="ja-JP" altLang="en-US" dirty="0"/>
              <a:t>万円</a:t>
            </a:r>
            <a:r>
              <a:rPr lang="en-US" altLang="ja-JP" dirty="0"/>
              <a:t>(</a:t>
            </a:r>
            <a:r>
              <a:rPr lang="ja-JP" altLang="en-US" dirty="0"/>
              <a:t>年間</a:t>
            </a:r>
            <a:r>
              <a:rPr lang="en-US" altLang="ja-JP" dirty="0"/>
              <a:t>10</a:t>
            </a:r>
            <a:r>
              <a:rPr lang="ja-JP" altLang="en-US" dirty="0"/>
              <a:t>万円</a:t>
            </a:r>
            <a:r>
              <a:rPr lang="en-US" altLang="ja-JP" dirty="0"/>
              <a:t>)</a:t>
            </a:r>
            <a:endParaRPr lang="ja-JP" altLang="en-US" dirty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7265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ペットに対する意識（背景）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927838" y="3120520"/>
            <a:ext cx="7704667" cy="3332816"/>
          </a:xfrm>
        </p:spPr>
        <p:txBody>
          <a:bodyPr>
            <a:noAutofit/>
          </a:bodyPr>
          <a:lstStyle/>
          <a:p>
            <a:r>
              <a:rPr lang="ja-JP" altLang="en-US" sz="2000" dirty="0"/>
              <a:t>ペットは飼うもの</a:t>
            </a:r>
          </a:p>
          <a:p>
            <a:pPr lvl="1"/>
            <a:r>
              <a:rPr lang="ja-JP" altLang="en-US" dirty="0"/>
              <a:t>例えば、番犬などがあげられる。</a:t>
            </a:r>
          </a:p>
          <a:p>
            <a:r>
              <a:rPr lang="ja-JP" altLang="en-US" sz="2000" dirty="0"/>
              <a:t>ペットとの共生</a:t>
            </a:r>
          </a:p>
          <a:p>
            <a:pPr lvl="1"/>
            <a:r>
              <a:rPr lang="ja-JP" altLang="en-US" dirty="0"/>
              <a:t>集合住宅・戸建ともにペットとの共生を考えた住宅の　　売れ行きが好調である。</a:t>
            </a:r>
          </a:p>
          <a:p>
            <a:r>
              <a:rPr lang="ja-JP" altLang="en-US" sz="2000" dirty="0"/>
              <a:t>ペットのいる暮らし</a:t>
            </a:r>
          </a:p>
          <a:p>
            <a:pPr lvl="1"/>
            <a:r>
              <a:rPr lang="ja-JP" altLang="en-US" dirty="0"/>
              <a:t>少子化、高齢化などの社会環境が影響している。</a:t>
            </a:r>
          </a:p>
          <a:p>
            <a:pPr lvl="1"/>
            <a:r>
              <a:rPr lang="ja-JP" altLang="en-US" dirty="0"/>
              <a:t>ペットは家族の一員とみなされる傾向にある。</a:t>
            </a:r>
          </a:p>
          <a:p>
            <a:pPr lvl="1">
              <a:buNone/>
            </a:pPr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kumimoji="1" lang="ja-JP" altLang="en-US" dirty="0"/>
          </a:p>
          <a:p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77552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ペットに対する意識の変化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5877850"/>
              </p:ext>
            </p:extLst>
          </p:nvPr>
        </p:nvGraphicFramePr>
        <p:xfrm>
          <a:off x="2258888" y="157161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これからのサービス	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68208" y="3357563"/>
            <a:ext cx="2198000" cy="2344533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5117" y="1428736"/>
            <a:ext cx="2277086" cy="2428892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9" y="3357562"/>
            <a:ext cx="2089139" cy="22063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629738" y="2500307"/>
            <a:ext cx="1357322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3200" dirty="0"/>
              <a:t>獣医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87522" y="2357431"/>
            <a:ext cx="2928958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-342900" algn="ctr">
              <a:spcBef>
                <a:spcPct val="20000"/>
              </a:spcBef>
            </a:pPr>
            <a:r>
              <a:rPr lang="ja-JP" altLang="en-US" sz="3200" dirty="0"/>
              <a:t>トリミング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87126" y="4423484"/>
            <a:ext cx="2928958" cy="10772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-342900">
              <a:spcBef>
                <a:spcPct val="20000"/>
              </a:spcBef>
            </a:pPr>
            <a:r>
              <a:rPr lang="ja-JP" altLang="en-US" sz="3200" dirty="0"/>
              <a:t>ペット同伴の宿泊施設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視差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視差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視差</Template>
  <TotalTime>1386</TotalTime>
  <Words>493</Words>
  <Application>Microsoft Office PowerPoint</Application>
  <PresentationFormat>ワイド画面</PresentationFormat>
  <Paragraphs>97</Paragraphs>
  <Slides>17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1" baseType="lpstr">
      <vt:lpstr>Arial</vt:lpstr>
      <vt:lpstr>Calibri</vt:lpstr>
      <vt:lpstr>Corbel</vt:lpstr>
      <vt:lpstr>視差</vt:lpstr>
      <vt:lpstr>ペットショップ経営 強化戦略のご提案</vt:lpstr>
      <vt:lpstr>伸びているペットショップ</vt:lpstr>
      <vt:lpstr>PowerPoint プレゼンテーション</vt:lpstr>
      <vt:lpstr>ペットの種類の推移</vt:lpstr>
      <vt:lpstr>関連市場の構成比</vt:lpstr>
      <vt:lpstr>商品・サービス開発アドバイス</vt:lpstr>
      <vt:lpstr>ペットに対する意識（背景）</vt:lpstr>
      <vt:lpstr>ペットに対する意識の変化</vt:lpstr>
      <vt:lpstr>これからのサービス </vt:lpstr>
      <vt:lpstr>ペット用品の購入先</vt:lpstr>
      <vt:lpstr>Webサイトの運営</vt:lpstr>
      <vt:lpstr>意識の変化とペットの位置づけ</vt:lpstr>
      <vt:lpstr>現状のニーズ</vt:lpstr>
      <vt:lpstr>ショップのスタイル（背景）</vt:lpstr>
      <vt:lpstr>ショップのスタイル</vt:lpstr>
      <vt:lpstr>これからのペットショップ</vt:lpstr>
      <vt:lpstr>株式会社スペアミント企画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ペット産業 のご提案</dc:title>
  <dc:creator>01 User</dc:creator>
  <cp:lastModifiedBy>01 User</cp:lastModifiedBy>
  <cp:revision>90</cp:revision>
  <dcterms:created xsi:type="dcterms:W3CDTF">2006-10-07T16:12:30Z</dcterms:created>
  <dcterms:modified xsi:type="dcterms:W3CDTF">2022-03-01T10:00:36Z</dcterms:modified>
</cp:coreProperties>
</file>