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ホノルル最高気温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Sheet1!$B$3:$M$3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27</c:v>
                </c:pt>
                <c:pt idx="1">
                  <c:v>27</c:v>
                </c:pt>
                <c:pt idx="2">
                  <c:v>28</c:v>
                </c:pt>
                <c:pt idx="3">
                  <c:v>28</c:v>
                </c:pt>
                <c:pt idx="4">
                  <c:v>29</c:v>
                </c:pt>
                <c:pt idx="5">
                  <c:v>30</c:v>
                </c:pt>
                <c:pt idx="6">
                  <c:v>31</c:v>
                </c:pt>
                <c:pt idx="7">
                  <c:v>32</c:v>
                </c:pt>
                <c:pt idx="8">
                  <c:v>31</c:v>
                </c:pt>
                <c:pt idx="9">
                  <c:v>31</c:v>
                </c:pt>
                <c:pt idx="10">
                  <c:v>29</c:v>
                </c:pt>
                <c:pt idx="11">
                  <c:v>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73C-43DB-B003-3F41CE62C54A}"/>
            </c:ext>
          </c:extLst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ホノルル最低気温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Sheet1!$B$3:$M$3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Sheet1!$B$5:$M$5</c:f>
              <c:numCache>
                <c:formatCode>General</c:formatCode>
                <c:ptCount val="12"/>
                <c:pt idx="0">
                  <c:v>19</c:v>
                </c:pt>
                <c:pt idx="1">
                  <c:v>19</c:v>
                </c:pt>
                <c:pt idx="2">
                  <c:v>20</c:v>
                </c:pt>
                <c:pt idx="3">
                  <c:v>20</c:v>
                </c:pt>
                <c:pt idx="4">
                  <c:v>21</c:v>
                </c:pt>
                <c:pt idx="5">
                  <c:v>22</c:v>
                </c:pt>
                <c:pt idx="6">
                  <c:v>23</c:v>
                </c:pt>
                <c:pt idx="7">
                  <c:v>23</c:v>
                </c:pt>
                <c:pt idx="8">
                  <c:v>23</c:v>
                </c:pt>
                <c:pt idx="9">
                  <c:v>22</c:v>
                </c:pt>
                <c:pt idx="10">
                  <c:v>21</c:v>
                </c:pt>
                <c:pt idx="11">
                  <c:v>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73C-43DB-B003-3F41CE62C54A}"/>
            </c:ext>
          </c:extLst>
        </c:ser>
        <c:ser>
          <c:idx val="2"/>
          <c:order val="2"/>
          <c:tx>
            <c:strRef>
              <c:f>Sheet1!$A$10</c:f>
              <c:strCache>
                <c:ptCount val="1"/>
                <c:pt idx="0">
                  <c:v>東京最高気温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Sheet1!$B$3:$M$3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Sheet1!$B$10:$M$10</c:f>
              <c:numCache>
                <c:formatCode>General</c:formatCode>
                <c:ptCount val="12"/>
                <c:pt idx="0">
                  <c:v>9.6</c:v>
                </c:pt>
                <c:pt idx="1">
                  <c:v>10.4</c:v>
                </c:pt>
                <c:pt idx="2">
                  <c:v>13.6</c:v>
                </c:pt>
                <c:pt idx="3">
                  <c:v>19</c:v>
                </c:pt>
                <c:pt idx="4">
                  <c:v>22.9</c:v>
                </c:pt>
                <c:pt idx="5">
                  <c:v>25.5</c:v>
                </c:pt>
                <c:pt idx="6">
                  <c:v>29.2</c:v>
                </c:pt>
                <c:pt idx="7">
                  <c:v>30.8</c:v>
                </c:pt>
                <c:pt idx="8">
                  <c:v>26.9</c:v>
                </c:pt>
                <c:pt idx="9">
                  <c:v>21.5</c:v>
                </c:pt>
                <c:pt idx="10">
                  <c:v>16.3</c:v>
                </c:pt>
                <c:pt idx="11">
                  <c:v>11.9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73C-43DB-B003-3F41CE62C54A}"/>
            </c:ext>
          </c:extLst>
        </c:ser>
        <c:ser>
          <c:idx val="3"/>
          <c:order val="3"/>
          <c:tx>
            <c:strRef>
              <c:f>Sheet1!$A$11</c:f>
              <c:strCache>
                <c:ptCount val="1"/>
                <c:pt idx="0">
                  <c:v>東京最低気温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Sheet1!$B$3:$M$3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Sheet1!$B$11:$M$11</c:f>
              <c:numCache>
                <c:formatCode>General</c:formatCode>
                <c:ptCount val="12"/>
                <c:pt idx="0">
                  <c:v>0.9</c:v>
                </c:pt>
                <c:pt idx="1">
                  <c:v>1.7</c:v>
                </c:pt>
                <c:pt idx="2">
                  <c:v>4.4000000000000004</c:v>
                </c:pt>
                <c:pt idx="3">
                  <c:v>9.4</c:v>
                </c:pt>
                <c:pt idx="4">
                  <c:v>14</c:v>
                </c:pt>
                <c:pt idx="5">
                  <c:v>18</c:v>
                </c:pt>
                <c:pt idx="6">
                  <c:v>21.8</c:v>
                </c:pt>
                <c:pt idx="7">
                  <c:v>23</c:v>
                </c:pt>
                <c:pt idx="8">
                  <c:v>19.7</c:v>
                </c:pt>
                <c:pt idx="9">
                  <c:v>14.2</c:v>
                </c:pt>
                <c:pt idx="10">
                  <c:v>8.3000000000000007</c:v>
                </c:pt>
                <c:pt idx="11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73C-43DB-B003-3F41CE62C5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8481472"/>
        <c:axId val="438482256"/>
      </c:lineChart>
      <c:catAx>
        <c:axId val="438481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482256"/>
        <c:crosses val="autoZero"/>
        <c:auto val="1"/>
        <c:lblAlgn val="ctr"/>
        <c:lblOffset val="100"/>
        <c:noMultiLvlLbl val="0"/>
      </c:catAx>
      <c:valAx>
        <c:axId val="438482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481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13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092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377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850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711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330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344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9003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122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682AE3-E9DE-4B44-A2FB-5FB521F3DC66}" type="slidenum">
              <a:rPr lang="en-US" altLang="ja-JP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1221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827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298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49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30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91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753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7579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71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8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  <p:sldLayoutId id="2147483781" r:id="rId18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ハワイの旅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暮らす</a:t>
            </a:r>
            <a:r>
              <a:rPr lang="ja-JP" altLang="en-US" dirty="0" smtClean="0"/>
              <a:t>ように泊まる</a:t>
            </a:r>
            <a:endParaRPr lang="ja-JP" altLang="ja-JP" dirty="0" smtClean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92808" y="3422826"/>
            <a:ext cx="3817768" cy="253499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4589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食べ歩き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パンケーキ</a:t>
            </a:r>
          </a:p>
          <a:p>
            <a:pPr eaLnBrk="1" hangingPunct="1"/>
            <a:r>
              <a:rPr lang="ja-JP" altLang="en-US" dirty="0"/>
              <a:t>ロコモコ</a:t>
            </a:r>
            <a:r>
              <a:rPr lang="ja-JP" altLang="en-US" dirty="0" smtClean="0"/>
              <a:t> </a:t>
            </a:r>
          </a:p>
          <a:p>
            <a:pPr eaLnBrk="1" hangingPunct="1"/>
            <a:r>
              <a:rPr lang="ja-JP" altLang="en-US" dirty="0" smtClean="0"/>
              <a:t>ステーキ</a:t>
            </a:r>
          </a:p>
          <a:p>
            <a:r>
              <a:rPr lang="ja-JP" altLang="en-US" dirty="0"/>
              <a:t>エッグベネディクト</a:t>
            </a:r>
            <a:endParaRPr lang="ja-JP" altLang="en-US" dirty="0" smtClean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432" y="2162433"/>
            <a:ext cx="4204209" cy="3153157"/>
          </a:xfrm>
          <a:prstGeom prst="cube">
            <a:avLst/>
          </a:prstGeom>
        </p:spPr>
      </p:pic>
    </p:spTree>
    <p:extLst>
      <p:ext uri="{BB962C8B-B14F-4D97-AF65-F5344CB8AC3E}">
        <p14:creationId xmlns:p14="http://schemas.microsoft.com/office/powerpoint/2010/main" val="52569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ハワイ</a:t>
            </a:r>
            <a:r>
              <a:rPr lang="ja-JP" altLang="en-US" dirty="0" smtClean="0"/>
              <a:t>おすすめスポット</a:t>
            </a:r>
            <a:r>
              <a:rPr lang="en-US" altLang="ja-JP" dirty="0"/>
              <a:t>1</a:t>
            </a:r>
            <a:endParaRPr lang="ja-JP" altLang="ja-JP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b="1" dirty="0" smtClean="0"/>
              <a:t>ダイヤモンドヘッド</a:t>
            </a:r>
            <a:r>
              <a:rPr lang="ja-JP" altLang="en-US" dirty="0" smtClean="0"/>
              <a:t> </a:t>
            </a:r>
            <a:br>
              <a:rPr lang="ja-JP" altLang="en-US" dirty="0" smtClean="0"/>
            </a:br>
            <a:r>
              <a:rPr lang="ja-JP" altLang="en-US" dirty="0" smtClean="0"/>
              <a:t>トレッキングで山頂まで登ることができる</a:t>
            </a:r>
          </a:p>
          <a:p>
            <a:pPr eaLnBrk="1" hangingPunct="1"/>
            <a:r>
              <a:rPr lang="ja-JP" altLang="en-US" b="1" dirty="0" smtClean="0"/>
              <a:t>ワイキキビーチ</a:t>
            </a:r>
            <a:r>
              <a:rPr lang="ja-JP" altLang="en-US" dirty="0" smtClean="0"/>
              <a:t/>
            </a:r>
            <a:br>
              <a:rPr lang="ja-JP" altLang="en-US" dirty="0" smtClean="0"/>
            </a:br>
            <a:r>
              <a:rPr lang="ja-JP" altLang="en-US" dirty="0" smtClean="0"/>
              <a:t>ホテルが立ち並ぶストリート前に広がるビーチ</a:t>
            </a:r>
            <a:br>
              <a:rPr lang="ja-JP" altLang="en-US" dirty="0" smtClean="0"/>
            </a:br>
            <a:r>
              <a:rPr lang="ja-JP" altLang="en-US" dirty="0" smtClean="0"/>
              <a:t>サンセットが美しい</a:t>
            </a:r>
          </a:p>
        </p:txBody>
      </p:sp>
    </p:spTree>
    <p:extLst>
      <p:ext uri="{BB962C8B-B14F-4D97-AF65-F5344CB8AC3E}">
        <p14:creationId xmlns:p14="http://schemas.microsoft.com/office/powerpoint/2010/main" val="224322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ハワイおすすめスポット</a:t>
            </a:r>
            <a:r>
              <a:rPr lang="en-US" altLang="ja-JP" dirty="0" smtClean="0"/>
              <a:t>2</a:t>
            </a:r>
            <a:endParaRPr lang="ja-JP" altLang="en-US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b="1" dirty="0"/>
              <a:t>キラウエア火山</a:t>
            </a:r>
            <a:r>
              <a:rPr lang="ja-JP" altLang="en-US" b="1" dirty="0" smtClean="0"/>
              <a:t/>
            </a:r>
            <a:br>
              <a:rPr lang="ja-JP" altLang="en-US" b="1" dirty="0" smtClean="0"/>
            </a:br>
            <a:r>
              <a:rPr lang="ja-JP" altLang="en-US" dirty="0" smtClean="0"/>
              <a:t>今もなお活動している活火山</a:t>
            </a:r>
            <a:br>
              <a:rPr lang="ja-JP" altLang="en-US" dirty="0" smtClean="0"/>
            </a:br>
            <a:r>
              <a:rPr lang="ja-JP" altLang="en-US" dirty="0" smtClean="0"/>
              <a:t>ヘリコプターツアーから景色を眺めることができる</a:t>
            </a:r>
          </a:p>
          <a:p>
            <a:pPr eaLnBrk="1" hangingPunct="1"/>
            <a:r>
              <a:rPr lang="ja-JP" altLang="en-US" b="1" dirty="0" smtClean="0"/>
              <a:t>サンドバー</a:t>
            </a:r>
            <a:r>
              <a:rPr lang="ja-JP" altLang="en-US" dirty="0" smtClean="0"/>
              <a:t> </a:t>
            </a:r>
            <a:br>
              <a:rPr lang="ja-JP" altLang="en-US" dirty="0" smtClean="0"/>
            </a:br>
            <a:r>
              <a:rPr lang="ja-JP" altLang="en-US" dirty="0" smtClean="0"/>
              <a:t>別名「天国の海」といわれる綺麗な観光スポット</a:t>
            </a:r>
            <a:br>
              <a:rPr lang="ja-JP" altLang="en-US" dirty="0" smtClean="0"/>
            </a:br>
            <a:r>
              <a:rPr lang="ja-JP" altLang="en-US" dirty="0" smtClean="0"/>
              <a:t>ウミガメに出会える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126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平均気温（ホノルル）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8828795"/>
              </p:ext>
            </p:extLst>
          </p:nvPr>
        </p:nvGraphicFramePr>
        <p:xfrm>
          <a:off x="1682496" y="2487168"/>
          <a:ext cx="8790432" cy="3377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9459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</TotalTime>
  <Words>28</Words>
  <Application>Microsoft Office PowerPoint</Application>
  <PresentationFormat>ワイド画面</PresentationFormat>
  <Paragraphs>14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ＭＳ Ｐ明朝</vt:lpstr>
      <vt:lpstr>Arial</vt:lpstr>
      <vt:lpstr>Garamond</vt:lpstr>
      <vt:lpstr>オーガニック</vt:lpstr>
      <vt:lpstr>ハワイの旅</vt:lpstr>
      <vt:lpstr>食べ歩き</vt:lpstr>
      <vt:lpstr>ハワイおすすめスポット1</vt:lpstr>
      <vt:lpstr>ハワイおすすめスポット2</vt:lpstr>
      <vt:lpstr>平均気温（ホノルル）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ハワイの旅</dc:title>
  <dc:creator>01 User</dc:creator>
  <cp:lastModifiedBy>01 User</cp:lastModifiedBy>
  <cp:revision>3</cp:revision>
  <dcterms:created xsi:type="dcterms:W3CDTF">2015-12-05T14:07:30Z</dcterms:created>
  <dcterms:modified xsi:type="dcterms:W3CDTF">2015-12-05T14:13:56Z</dcterms:modified>
</cp:coreProperties>
</file>