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sldIdLst>
    <p:sldId id="256" r:id="rId2"/>
    <p:sldId id="274" r:id="rId3"/>
    <p:sldId id="266" r:id="rId4"/>
    <p:sldId id="278" r:id="rId5"/>
    <p:sldId id="260" r:id="rId6"/>
    <p:sldId id="261" r:id="rId7"/>
    <p:sldId id="270" r:id="rId8"/>
    <p:sldId id="267" r:id="rId9"/>
    <p:sldId id="279" r:id="rId10"/>
    <p:sldId id="268" r:id="rId11"/>
    <p:sldId id="276" r:id="rId12"/>
    <p:sldId id="272" r:id="rId13"/>
    <p:sldId id="271" r:id="rId14"/>
    <p:sldId id="269" r:id="rId15"/>
    <p:sldId id="277" r:id="rId1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DD"/>
    <a:srgbClr val="FFFF99"/>
    <a:srgbClr val="FFFFCC"/>
    <a:srgbClr val="FFD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58" d="100"/>
          <a:sy n="58" d="100"/>
        </p:scale>
        <p:origin x="10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09840776"/>
        <c:axId val="409842736"/>
        <c:axId val="0"/>
      </c:bar3DChart>
      <c:catAx>
        <c:axId val="409840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2736"/>
        <c:crosses val="autoZero"/>
        <c:auto val="1"/>
        <c:lblAlgn val="ctr"/>
        <c:lblOffset val="100"/>
        <c:noMultiLvlLbl val="0"/>
      </c:catAx>
      <c:valAx>
        <c:axId val="409842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09840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854"/>
          <c:y val="1.1224130643578004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5027E-2"/>
          <c:y val="0.11955113199113659"/>
          <c:w val="0.78366117429765658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695-49EA-ADE2-FD1985B6B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9291488"/>
        <c:axId val="361130912"/>
      </c:lineChart>
      <c:catAx>
        <c:axId val="3992914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1130912"/>
        <c:crosses val="autoZero"/>
        <c:auto val="1"/>
        <c:lblAlgn val="ctr"/>
        <c:lblOffset val="100"/>
        <c:noMultiLvlLbl val="0"/>
      </c:catAx>
      <c:valAx>
        <c:axId val="36113091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99291488"/>
        <c:crosses val="autoZero"/>
        <c:crossBetween val="between"/>
      </c:valAx>
      <c:spPr>
        <a:gradFill flip="none" rotWithShape="1">
          <a:gsLst>
            <a:gs pos="4000">
              <a:srgbClr val="FFFF99"/>
            </a:gs>
            <a:gs pos="100000">
              <a:srgbClr val="FFFFDD"/>
            </a:gs>
          </a:gsLst>
          <a:lin ang="16200000" scaled="1"/>
          <a:tileRect/>
        </a:gradFill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 dirty="0"/>
            <a:t>ペットは</a:t>
          </a:r>
          <a:br>
            <a:rPr kumimoji="1" lang="en-US" altLang="ja-JP" dirty="0"/>
          </a:br>
          <a:r>
            <a:rPr kumimoji="1" lang="ja-JP" altLang="en-US" dirty="0"/>
            <a:t>飼うもの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動物との</a:t>
          </a:r>
          <a:br>
            <a:rPr kumimoji="1" lang="en-US" altLang="ja-JP" dirty="0"/>
          </a:br>
          <a:r>
            <a:rPr kumimoji="1" lang="ja-JP" altLang="en-US" dirty="0"/>
            <a:t>共生</a:t>
          </a:r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</a:t>
          </a:r>
          <a:br>
            <a:rPr kumimoji="1" lang="en-US" altLang="ja-JP" dirty="0"/>
          </a:br>
          <a:r>
            <a:rPr kumimoji="1" lang="ja-JP" altLang="en-US" dirty="0"/>
            <a:t>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85914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4C1EA833-D993-43C5-AC6C-F9FD2018FD8D}">
      <dgm:prSet phldrT="[テキスト]"/>
      <dgm:spPr/>
      <dgm:t>
        <a:bodyPr/>
        <a:lstStyle/>
        <a:p>
          <a:r>
            <a:rPr kumimoji="1" lang="ja-JP" altLang="en-US" dirty="0"/>
            <a:t>サービスの統合</a:t>
          </a:r>
        </a:p>
      </dgm:t>
    </dgm:pt>
    <dgm:pt modelId="{7B36FD96-BDB5-4B4D-A78A-0A4113D2ABEA}" type="par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751A1976-B2D0-463D-917F-7A678F9FC4F2}" type="sibTrans" cxnId="{7C6A36FC-0B49-4ECB-9BBA-50BA9B816A80}">
      <dgm:prSet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256535E8-9DB0-485D-A466-56FA40A2569B}" type="pres">
      <dgm:prSet presAssocID="{5455DA4A-80AC-44FD-956F-8E545AD631F3}" presName="oChild" presStyleLbl="fgAcc1" presStyleIdx="0" presStyleCnt="6">
        <dgm:presLayoutVars>
          <dgm:bulletEnabled val="1"/>
        </dgm:presLayoutVars>
      </dgm:prSet>
      <dgm:spPr/>
    </dgm:pt>
    <dgm:pt modelId="{DC942AE7-9A52-4149-A412-E551DE012F2E}" type="pres">
      <dgm:prSet presAssocID="{D1E4D340-1DC1-4A0F-B2A8-6AB8BA7277CF}" presName="outerSibTrans" presStyleCnt="0"/>
      <dgm:spPr/>
    </dgm:pt>
    <dgm:pt modelId="{500B7B36-FC4E-48F7-8644-9DCE616FFB6B}" type="pres">
      <dgm:prSet presAssocID="{95A46704-A05A-49E0-B1F7-E3E4246960ED}" presName="oChild" presStyleLbl="fgAcc1" presStyleIdx="1" presStyleCnt="6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2" presStyleCnt="6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3" presStyleCnt="6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4" presStyleCnt="6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5" presStyleCnt="6">
        <dgm:presLayoutVars>
          <dgm:bulletEnabled val="1"/>
        </dgm:presLayoutVars>
      </dgm:prSet>
      <dgm:spPr/>
    </dgm:pt>
  </dgm:ptLst>
  <dgm:cxnLst>
    <dgm:cxn modelId="{E8FFFB0F-756C-4261-AC96-085B9FF61DA9}" srcId="{4C1EA833-D993-43C5-AC6C-F9FD2018FD8D}" destId="{95A46704-A05A-49E0-B1F7-E3E4246960ED}" srcOrd="1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9167CA79-6BC9-47AE-8ECF-D63FE2E7DE6D}" type="presOf" srcId="{4C1EA833-D993-43C5-AC6C-F9FD2018FD8D}" destId="{2AFCC93A-6946-4D47-A829-E4D6AFB023F0}" srcOrd="0" destOrd="0" presId="urn:microsoft.com/office/officeart/2005/8/layout/target2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3B8ECD5-D82D-42FB-A3C0-535FB7054C62}" type="presOf" srcId="{5455DA4A-80AC-44FD-956F-8E545AD631F3}" destId="{256535E8-9DB0-485D-A466-56FA40A2569B}" srcOrd="0" destOrd="0" presId="urn:microsoft.com/office/officeart/2005/8/layout/target2"/>
    <dgm:cxn modelId="{0A7471D7-52C8-44FC-846A-E75159B60E42}" srcId="{4C1EA833-D993-43C5-AC6C-F9FD2018FD8D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7C6A36FC-0B49-4ECB-9BBA-50BA9B816A80}" srcId="{2F4022D4-87F4-46B3-99FC-74DDDB5EE223}" destId="{4C1EA833-D993-43C5-AC6C-F9FD2018FD8D}" srcOrd="0" destOrd="0" parTransId="{7B36FD96-BDB5-4B4D-A78A-0A4113D2ABEA}" sibTransId="{751A1976-B2D0-463D-917F-7A678F9FC4F2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6E2D1A11-D738-4D03-BA9F-14767410BA99}" type="presParOf" srcId="{8FC50057-16AA-43F0-A53D-4718B0A2C7E2}" destId="{256535E8-9DB0-485D-A466-56FA40A2569B}" srcOrd="0" destOrd="0" presId="urn:microsoft.com/office/officeart/2005/8/layout/target2"/>
    <dgm:cxn modelId="{BB7ACEB0-9E82-4BB2-8DD3-A0467048137D}" type="presParOf" srcId="{8FC50057-16AA-43F0-A53D-4718B0A2C7E2}" destId="{DC942AE7-9A52-4149-A412-E551DE012F2E}" srcOrd="1" destOrd="0" presId="urn:microsoft.com/office/officeart/2005/8/layout/target2"/>
    <dgm:cxn modelId="{E96AE5BF-50D6-4F93-BFF9-CCB1A50BC71D}" type="presParOf" srcId="{8FC50057-16AA-43F0-A53D-4718B0A2C7E2}" destId="{500B7B36-FC4E-48F7-8644-9DCE616FFB6B}" srcOrd="2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153099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ペットは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飼うもの</a:t>
          </a:r>
        </a:p>
      </dsp:txBody>
      <dsp:txXfrm>
        <a:off x="241475" y="1446164"/>
        <a:ext cx="2292128" cy="1633633"/>
      </dsp:txXfrm>
    </dsp:sp>
    <dsp:sp modelId="{F4499987-897F-4FEC-977C-B0CA5E5F7452}">
      <dsp:nvSpPr>
        <dsp:cNvPr id="0" name=""/>
        <dsp:cNvSpPr/>
      </dsp:nvSpPr>
      <dsp:spPr>
        <a:xfrm>
          <a:off x="288036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動物との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共生</a:t>
          </a:r>
        </a:p>
      </dsp:txBody>
      <dsp:txXfrm>
        <a:off x="2968736" y="1446164"/>
        <a:ext cx="2292128" cy="1633633"/>
      </dsp:txXfrm>
    </dsp:sp>
    <dsp:sp modelId="{4B15E055-B6BF-4665-901E-8C1A83ADECF9}">
      <dsp:nvSpPr>
        <dsp:cNvPr id="0" name=""/>
        <dsp:cNvSpPr/>
      </dsp:nvSpPr>
      <dsp:spPr>
        <a:xfrm>
          <a:off x="5607620" y="1357788"/>
          <a:ext cx="2468880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000" kern="1200" dirty="0"/>
            <a:t>ペットの</a:t>
          </a:r>
          <a:br>
            <a:rPr kumimoji="1" lang="en-US" altLang="ja-JP" sz="3000" kern="1200" dirty="0"/>
          </a:br>
          <a:r>
            <a:rPr kumimoji="1" lang="ja-JP" altLang="en-US" sz="3000" kern="1200" dirty="0"/>
            <a:t>いる暮らし</a:t>
          </a:r>
        </a:p>
      </dsp:txBody>
      <dsp:txXfrm>
        <a:off x="5695996" y="1446164"/>
        <a:ext cx="2292128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302365"/>
          <a:ext cx="6770712" cy="173648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2975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個人経営</a:t>
          </a:r>
        </a:p>
      </dsp:txBody>
      <dsp:txXfrm>
        <a:off x="2975" y="0"/>
        <a:ext cx="1963770" cy="1736486"/>
      </dsp:txXfrm>
    </dsp:sp>
    <dsp:sp modelId="{3DFF622C-ECB0-4E63-8387-3C9879A43650}">
      <dsp:nvSpPr>
        <dsp:cNvPr id="0" name=""/>
        <dsp:cNvSpPr/>
      </dsp:nvSpPr>
      <dsp:spPr>
        <a:xfrm>
          <a:off x="767800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2203243" y="2604730"/>
          <a:ext cx="1687154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デパートの屋上</a:t>
          </a:r>
        </a:p>
      </dsp:txBody>
      <dsp:txXfrm>
        <a:off x="2203243" y="2604730"/>
        <a:ext cx="1687154" cy="1736486"/>
      </dsp:txXfrm>
    </dsp:sp>
    <dsp:sp modelId="{CAD79B92-875F-48C0-BE00-2AC41BC4B318}">
      <dsp:nvSpPr>
        <dsp:cNvPr id="0" name=""/>
        <dsp:cNvSpPr/>
      </dsp:nvSpPr>
      <dsp:spPr>
        <a:xfrm>
          <a:off x="282975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4126894" y="0"/>
          <a:ext cx="1963770" cy="17364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100" kern="1200" dirty="0"/>
            <a:t>統合的な居心地のいい空間</a:t>
          </a:r>
        </a:p>
      </dsp:txBody>
      <dsp:txXfrm>
        <a:off x="4126894" y="0"/>
        <a:ext cx="1963770" cy="1736486"/>
      </dsp:txXfrm>
    </dsp:sp>
    <dsp:sp modelId="{0DEB132A-08B3-4789-97E7-605B3746A8EC}">
      <dsp:nvSpPr>
        <dsp:cNvPr id="0" name=""/>
        <dsp:cNvSpPr/>
      </dsp:nvSpPr>
      <dsp:spPr>
        <a:xfrm>
          <a:off x="4891719" y="1953547"/>
          <a:ext cx="434121" cy="4341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7500990" cy="3500462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2716747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サービスの統合</a:t>
          </a:r>
        </a:p>
      </dsp:txBody>
      <dsp:txXfrm>
        <a:off x="87146" y="87146"/>
        <a:ext cx="7326698" cy="3326170"/>
      </dsp:txXfrm>
    </dsp:sp>
    <dsp:sp modelId="{256535E8-9DB0-485D-A466-56FA40A2569B}">
      <dsp:nvSpPr>
        <dsp:cNvPr id="0" name=""/>
        <dsp:cNvSpPr/>
      </dsp:nvSpPr>
      <dsp:spPr>
        <a:xfrm>
          <a:off x="187524" y="875115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ペット可の飲食店</a:t>
          </a:r>
        </a:p>
      </dsp:txBody>
      <dsp:txXfrm>
        <a:off x="222126" y="909717"/>
        <a:ext cx="1055944" cy="1128439"/>
      </dsp:txXfrm>
    </dsp:sp>
    <dsp:sp modelId="{500B7B36-FC4E-48F7-8644-9DCE616FFB6B}">
      <dsp:nvSpPr>
        <dsp:cNvPr id="0" name=""/>
        <dsp:cNvSpPr/>
      </dsp:nvSpPr>
      <dsp:spPr>
        <a:xfrm>
          <a:off x="187524" y="2127752"/>
          <a:ext cx="1125148" cy="119764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ペット可の宿泊施設</a:t>
          </a:r>
          <a:br>
            <a:rPr kumimoji="1" lang="ja-JP" altLang="en-US" sz="1400" kern="1200" dirty="0"/>
          </a:br>
          <a:r>
            <a:rPr kumimoji="1" lang="ja-JP" altLang="en-US" sz="1400" kern="1200" dirty="0"/>
            <a:t>不動産</a:t>
          </a:r>
        </a:p>
      </dsp:txBody>
      <dsp:txXfrm>
        <a:off x="222126" y="2162354"/>
        <a:ext cx="1055944" cy="1128439"/>
      </dsp:txXfrm>
    </dsp:sp>
    <dsp:sp modelId="{440EED98-B885-4F0C-BDF7-3FE9F42CA537}">
      <dsp:nvSpPr>
        <dsp:cNvPr id="0" name=""/>
        <dsp:cNvSpPr/>
      </dsp:nvSpPr>
      <dsp:spPr>
        <a:xfrm>
          <a:off x="1500198" y="875115"/>
          <a:ext cx="5813267" cy="2450323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1555955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ペットといつも訪れる空間</a:t>
          </a:r>
        </a:p>
      </dsp:txBody>
      <dsp:txXfrm>
        <a:off x="1575554" y="950471"/>
        <a:ext cx="5662555" cy="2299611"/>
      </dsp:txXfrm>
    </dsp:sp>
    <dsp:sp modelId="{AE1CDDEB-5668-4378-8040-7E52DACBD0A2}">
      <dsp:nvSpPr>
        <dsp:cNvPr id="0" name=""/>
        <dsp:cNvSpPr/>
      </dsp:nvSpPr>
      <dsp:spPr>
        <a:xfrm>
          <a:off x="1645529" y="173272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トリミング</a:t>
          </a:r>
        </a:p>
      </dsp:txBody>
      <dsp:txXfrm>
        <a:off x="1666348" y="1753547"/>
        <a:ext cx="1121015" cy="635311"/>
      </dsp:txXfrm>
    </dsp:sp>
    <dsp:sp modelId="{07ECA3ED-C865-4101-B298-A2F263475A82}">
      <dsp:nvSpPr>
        <dsp:cNvPr id="0" name=""/>
        <dsp:cNvSpPr/>
      </dsp:nvSpPr>
      <dsp:spPr>
        <a:xfrm>
          <a:off x="1645529" y="2463738"/>
          <a:ext cx="1162653" cy="676949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一時預かり</a:t>
          </a:r>
        </a:p>
      </dsp:txBody>
      <dsp:txXfrm>
        <a:off x="1666348" y="2484557"/>
        <a:ext cx="1121015" cy="635311"/>
      </dsp:txXfrm>
    </dsp:sp>
    <dsp:sp modelId="{9761B8BA-B2C3-4B47-866B-66DE98B32DC3}">
      <dsp:nvSpPr>
        <dsp:cNvPr id="0" name=""/>
        <dsp:cNvSpPr/>
      </dsp:nvSpPr>
      <dsp:spPr>
        <a:xfrm>
          <a:off x="2962891" y="1750231"/>
          <a:ext cx="4163049" cy="1400184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90327" numCol="1" spcCol="1270" anchor="t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900" kern="1200" dirty="0"/>
            <a:t>ショップ</a:t>
          </a:r>
        </a:p>
      </dsp:txBody>
      <dsp:txXfrm>
        <a:off x="3005951" y="1793291"/>
        <a:ext cx="4076929" cy="1314064"/>
      </dsp:txXfrm>
    </dsp:sp>
    <dsp:sp modelId="{9B282421-F623-4D70-88DD-122482734E92}">
      <dsp:nvSpPr>
        <dsp:cNvPr id="0" name=""/>
        <dsp:cNvSpPr/>
      </dsp:nvSpPr>
      <dsp:spPr>
        <a:xfrm>
          <a:off x="3066967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ペット用品</a:t>
          </a:r>
        </a:p>
      </dsp:txBody>
      <dsp:txXfrm>
        <a:off x="3086344" y="2399691"/>
        <a:ext cx="1909727" cy="591329"/>
      </dsp:txXfrm>
    </dsp:sp>
    <dsp:sp modelId="{BF220A24-3956-4AA5-9A5D-0CAD32B22B07}">
      <dsp:nvSpPr>
        <dsp:cNvPr id="0" name=""/>
        <dsp:cNvSpPr/>
      </dsp:nvSpPr>
      <dsp:spPr>
        <a:xfrm>
          <a:off x="5070882" y="2380314"/>
          <a:ext cx="1948481" cy="630083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フード</a:t>
          </a:r>
        </a:p>
      </dsp:txBody>
      <dsp:txXfrm>
        <a:off x="5090259" y="2399691"/>
        <a:ext cx="1909727" cy="5913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4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72506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74912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812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2420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71048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98146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6412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6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543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355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772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5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7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9625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48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8686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7368" y="2348880"/>
            <a:ext cx="7766936" cy="164630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881422" y="4124672"/>
            <a:ext cx="5414978" cy="1752600"/>
          </a:xfrm>
        </p:spPr>
        <p:txBody>
          <a:bodyPr/>
          <a:lstStyle/>
          <a:p>
            <a:pPr algn="l"/>
            <a:r>
              <a:rPr kumimoji="1" lang="ja-JP" altLang="en-US" dirty="0"/>
              <a:t>株式会社　スペアミント企画</a:t>
            </a:r>
          </a:p>
          <a:p>
            <a:pPr algn="l"/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  <p:transition>
    <p:wheel spokes="8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51584" y="1772817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サイトからの集客</a:t>
            </a:r>
          </a:p>
          <a:p>
            <a:pPr lvl="1"/>
            <a:r>
              <a:rPr lang="ja-JP" altLang="en-US" sz="2000" dirty="0"/>
              <a:t>プレゼントを活用したアドレスの確保</a:t>
            </a:r>
          </a:p>
          <a:p>
            <a:r>
              <a:rPr lang="ja-JP" altLang="en-US" sz="2000" dirty="0"/>
              <a:t>商品数と種類の充実</a:t>
            </a:r>
          </a:p>
          <a:p>
            <a:pPr lvl="1"/>
            <a:r>
              <a:rPr lang="ja-JP" altLang="en-US" sz="2000" dirty="0"/>
              <a:t>小動物の用品など</a:t>
            </a:r>
          </a:p>
          <a:p>
            <a:r>
              <a:rPr lang="ja-JP" altLang="en-US" sz="2000" dirty="0"/>
              <a:t>ペット紹介コーナー</a:t>
            </a:r>
          </a:p>
          <a:p>
            <a:r>
              <a:rPr lang="ja-JP" altLang="en-US" sz="2000" dirty="0"/>
              <a:t>リンク集の充実</a:t>
            </a:r>
          </a:p>
          <a:p>
            <a:pPr lvl="1"/>
            <a:r>
              <a:rPr lang="ja-JP" altLang="en-US" sz="2000" dirty="0"/>
              <a:t>獣医さん情報</a:t>
            </a:r>
          </a:p>
          <a:p>
            <a:pPr lvl="1"/>
            <a:r>
              <a:rPr lang="ja-JP" altLang="en-US" sz="2000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79976" y="3573016"/>
            <a:ext cx="3582987" cy="2559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四角形: 角を丸くする 3"/>
          <p:cNvSpPr/>
          <p:nvPr/>
        </p:nvSpPr>
        <p:spPr>
          <a:xfrm>
            <a:off x="2057664" y="1772816"/>
            <a:ext cx="2994126" cy="44291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四角形: 角を丸くする 4"/>
          <p:cNvSpPr/>
          <p:nvPr/>
        </p:nvSpPr>
        <p:spPr>
          <a:xfrm>
            <a:off x="2512512" y="234432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/>
              <a:t>ペットは飼うもの</a:t>
            </a:r>
          </a:p>
        </p:txBody>
      </p:sp>
      <p:sp>
        <p:nvSpPr>
          <p:cNvPr id="6" name="四角形: 角を丸くする 5"/>
          <p:cNvSpPr/>
          <p:nvPr/>
        </p:nvSpPr>
        <p:spPr>
          <a:xfrm>
            <a:off x="2512512" y="4773212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700" dirty="0"/>
              <a:t>動物と人との境界</a:t>
            </a:r>
          </a:p>
        </p:txBody>
      </p:sp>
      <p:sp>
        <p:nvSpPr>
          <p:cNvPr id="8" name="四角形: 角を丸くする 7"/>
          <p:cNvSpPr/>
          <p:nvPr/>
        </p:nvSpPr>
        <p:spPr>
          <a:xfrm>
            <a:off x="6558258" y="1772816"/>
            <a:ext cx="2994126" cy="4429156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四角形: 角を丸くする 8"/>
          <p:cNvSpPr/>
          <p:nvPr/>
        </p:nvSpPr>
        <p:spPr>
          <a:xfrm>
            <a:off x="7019470" y="2346316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四角形: 角を丸くする 9"/>
          <p:cNvSpPr/>
          <p:nvPr/>
        </p:nvSpPr>
        <p:spPr>
          <a:xfrm>
            <a:off x="7019470" y="4773212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200936" y="3201576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四角形: 角を丸くする 3"/>
          <p:cNvSpPr/>
          <p:nvPr/>
        </p:nvSpPr>
        <p:spPr>
          <a:xfrm>
            <a:off x="3595670" y="4929198"/>
            <a:ext cx="5929354" cy="128588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524100" y="4286256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16080" y="1582922"/>
            <a:ext cx="1940854" cy="27033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906211"/>
              </p:ext>
            </p:extLst>
          </p:nvPr>
        </p:nvGraphicFramePr>
        <p:xfrm>
          <a:off x="2133600" y="1700809"/>
          <a:ext cx="6770712" cy="4341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0719F988-4DF4-4A5D-9893-20C2462267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3DFF622C-ECB0-4E63-8387-3C9879A436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F01FFB94-5E54-45B6-AFFE-4A406B47E01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graphicEl>
                                              <a:dgm id="{CAD79B92-875F-48C0-BE00-2AC41BC4B3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2FBDEE4C-A201-48FC-B30F-09895851EF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graphicEl>
                                              <a:dgm id="{0DEB132A-08B3-4789-97E7-605B3746A8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CB5A925D-F89A-4AAF-9A9A-61321E8031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7608" y="1497381"/>
            <a:ext cx="6347714" cy="3982577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lang="ja-JP" altLang="en-US" sz="2000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173566017"/>
              </p:ext>
            </p:extLst>
          </p:nvPr>
        </p:nvGraphicFramePr>
        <p:xfrm>
          <a:off x="1992561" y="2664842"/>
          <a:ext cx="7500990" cy="35004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>
                                            <p:graphicEl>
                                              <a:dgm id="{2AFCC93A-6946-4D47-A829-E4D6AFB02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graphicEl>
                                              <a:dgm id="{256535E8-9DB0-485D-A466-56FA40A256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>
                                            <p:graphicEl>
                                              <a:dgm id="{500B7B36-FC4E-48F7-8644-9DCE616FFB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graphicEl>
                                              <a:dgm id="{440EED98-B885-4F0C-BDF7-3FE9F42CA53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graphicEl>
                                              <a:dgm id="{AE1CDDEB-5668-4378-8040-7E52DACBD0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>
                                            <p:graphicEl>
                                              <a:dgm id="{07ECA3ED-C865-4101-B298-A2F263475A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>
                                            <p:graphicEl>
                                              <a:dgm id="{9761B8BA-B2C3-4B47-866B-66DE98B32D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>
                                            <p:graphicEl>
                                              <a:dgm id="{9B282421-F623-4D70-88DD-122482734E9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">
                                            <p:graphicEl>
                                              <a:dgm id="{BF220A24-3956-4AA5-9A5D-0CAD32B22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24034" y="1285868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/>
              <a:t>株式会社スペアミント企画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81158" y="2649677"/>
            <a:ext cx="8572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ja-JP" altLang="en-US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ご清聴ありがとうございました。</a:t>
            </a:r>
          </a:p>
        </p:txBody>
      </p:sp>
      <p:sp>
        <p:nvSpPr>
          <p:cNvPr id="5" name="星: 4 pt 1"/>
          <p:cNvSpPr/>
          <p:nvPr/>
        </p:nvSpPr>
        <p:spPr>
          <a:xfrm>
            <a:off x="1919536" y="764704"/>
            <a:ext cx="720080" cy="720080"/>
          </a:xfrm>
          <a:prstGeom prst="star4">
            <a:avLst/>
          </a:prstGeom>
          <a:solidFill>
            <a:srgbClr val="FFFF00"/>
          </a:solidFill>
          <a:ln>
            <a:solidFill>
              <a:srgbClr val="FFFF99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四角形: 角を丸くする 4"/>
          <p:cNvSpPr/>
          <p:nvPr/>
        </p:nvSpPr>
        <p:spPr>
          <a:xfrm>
            <a:off x="7524760" y="1643050"/>
            <a:ext cx="1928826" cy="4429156"/>
          </a:xfrm>
          <a:prstGeom prst="roundRect">
            <a:avLst/>
          </a:prstGeom>
          <a:solidFill>
            <a:schemeClr val="accent5">
              <a:lumMod val="20000"/>
              <a:lumOff val="80000"/>
              <a:alpha val="7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167438" y="1714488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238480" y="3357562"/>
            <a:ext cx="7358114" cy="3214734"/>
          </a:xfrm>
          <a:prstGeom prst="irregularSeal2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095472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45568" y="1928803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418632"/>
              </p:ext>
            </p:extLst>
          </p:nvPr>
        </p:nvGraphicFramePr>
        <p:xfrm>
          <a:off x="911424" y="1412776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18047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7264303"/>
              </p:ext>
            </p:extLst>
          </p:nvPr>
        </p:nvGraphicFramePr>
        <p:xfrm>
          <a:off x="2143165" y="1506528"/>
          <a:ext cx="6348413" cy="4730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category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88088" y="1540443"/>
            <a:ext cx="1800200" cy="168243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91544" y="3933056"/>
            <a:ext cx="2041833" cy="175308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09786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7240" y="3429000"/>
            <a:ext cx="5143536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6794998"/>
              </p:ext>
            </p:extLst>
          </p:nvPr>
        </p:nvGraphicFramePr>
        <p:xfrm>
          <a:off x="1952596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829876" y="3584874"/>
            <a:ext cx="2304000" cy="2457600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6604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8300" y="3828880"/>
            <a:ext cx="2095998" cy="221359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81224" y="2500307"/>
            <a:ext cx="1357322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8" y="2357431"/>
            <a:ext cx="2928958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8612" y="4423484"/>
            <a:ext cx="2928958" cy="107721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indent="-342900" algn="ctr">
              <a:spcBef>
                <a:spcPct val="20000"/>
              </a:spcBef>
              <a:defRPr sz="3200"/>
            </a:lvl1pPr>
          </a:lstStyle>
          <a:p>
            <a:r>
              <a:rPr lang="ja-JP" altLang="en-US" dirty="0"/>
              <a:t>ペット同伴の宿泊施設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0420358"/>
              </p:ext>
            </p:extLst>
          </p:nvPr>
        </p:nvGraphicFramePr>
        <p:xfrm>
          <a:off x="983432" y="1556792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45735386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1538</TotalTime>
  <Words>315</Words>
  <Application>Microsoft Office PowerPoint</Application>
  <PresentationFormat>ワイド画面</PresentationFormat>
  <Paragraphs>73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19" baseType="lpstr">
      <vt:lpstr>Arial</vt:lpstr>
      <vt:lpstr>Trebuchet MS</vt:lpstr>
      <vt:lpstr>Wingdings 3</vt:lpstr>
      <vt:lpstr>ファセット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  <vt:lpstr>株式会社スペアミント企画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103</cp:revision>
  <dcterms:created xsi:type="dcterms:W3CDTF">2006-10-07T16:12:30Z</dcterms:created>
  <dcterms:modified xsi:type="dcterms:W3CDTF">2022-02-18T00:58:47Z</dcterms:modified>
</cp:coreProperties>
</file>