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56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477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8" d="100"/>
          <a:sy n="68" d="100"/>
        </p:scale>
        <p:origin x="444" y="72"/>
      </p:cViewPr>
      <p:guideLst>
        <p:guide orient="horz" pos="210"/>
        <p:guide pos="47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FDDAA0-E80E-41F5-99C5-B52E5296325D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F6C8541-DF86-497F-B576-AE073CD73304}">
      <dgm:prSet/>
      <dgm:spPr/>
      <dgm:t>
        <a:bodyPr/>
        <a:lstStyle/>
        <a:p>
          <a:r>
            <a:rPr kumimoji="1" lang="ja-JP"/>
            <a:t>管理者側のメリット</a:t>
          </a:r>
          <a:endParaRPr lang="ja-JP"/>
        </a:p>
      </dgm:t>
    </dgm:pt>
    <dgm:pt modelId="{FEE85883-17F6-4DE7-8FE3-268BA9BB171A}" type="parTrans" cxnId="{063B32C8-44DF-4750-B937-E2F29156C42A}">
      <dgm:prSet/>
      <dgm:spPr/>
      <dgm:t>
        <a:bodyPr/>
        <a:lstStyle/>
        <a:p>
          <a:endParaRPr kumimoji="1" lang="ja-JP" altLang="en-US"/>
        </a:p>
      </dgm:t>
    </dgm:pt>
    <dgm:pt modelId="{F84AB747-4E78-41C1-8A0D-0A1551AC17A5}" type="sibTrans" cxnId="{063B32C8-44DF-4750-B937-E2F29156C42A}">
      <dgm:prSet/>
      <dgm:spPr/>
      <dgm:t>
        <a:bodyPr/>
        <a:lstStyle/>
        <a:p>
          <a:endParaRPr kumimoji="1" lang="ja-JP" altLang="en-US"/>
        </a:p>
      </dgm:t>
    </dgm:pt>
    <dgm:pt modelId="{1A4308B4-B04E-43B6-8A9A-3CC7A8C94D13}">
      <dgm:prSet/>
      <dgm:spPr/>
      <dgm:t>
        <a:bodyPr/>
        <a:lstStyle/>
        <a:p>
          <a:r>
            <a:rPr kumimoji="1" lang="ja-JP"/>
            <a:t>進捗管理・受講者の管理が簡単にできる</a:t>
          </a:r>
          <a:endParaRPr lang="ja-JP"/>
        </a:p>
      </dgm:t>
    </dgm:pt>
    <dgm:pt modelId="{DF8E3257-29CC-49AC-8ED4-6FD38EB50DF9}" type="parTrans" cxnId="{09CAB3B6-1B1F-4F72-B8E4-219A0829958D}">
      <dgm:prSet/>
      <dgm:spPr/>
      <dgm:t>
        <a:bodyPr/>
        <a:lstStyle/>
        <a:p>
          <a:endParaRPr kumimoji="1" lang="ja-JP" altLang="en-US"/>
        </a:p>
      </dgm:t>
    </dgm:pt>
    <dgm:pt modelId="{7E522B87-6CD5-4F96-8A2C-870BAF60C507}" type="sibTrans" cxnId="{09CAB3B6-1B1F-4F72-B8E4-219A0829958D}">
      <dgm:prSet/>
      <dgm:spPr/>
      <dgm:t>
        <a:bodyPr/>
        <a:lstStyle/>
        <a:p>
          <a:endParaRPr kumimoji="1" lang="ja-JP" altLang="en-US"/>
        </a:p>
      </dgm:t>
    </dgm:pt>
    <dgm:pt modelId="{EBB7A326-0C5A-4752-89CC-B4FA30918253}">
      <dgm:prSet/>
      <dgm:spPr/>
      <dgm:t>
        <a:bodyPr/>
        <a:lstStyle/>
        <a:p>
          <a:r>
            <a:rPr kumimoji="1" lang="ja-JP"/>
            <a:t>教育機会を平等に提供できる</a:t>
          </a:r>
          <a:endParaRPr lang="ja-JP"/>
        </a:p>
      </dgm:t>
    </dgm:pt>
    <dgm:pt modelId="{AB88E1E6-5DA0-4A3E-B680-CB64A686EA3D}" type="parTrans" cxnId="{422BFF04-B93D-4A6D-A4B1-36C21AF1497C}">
      <dgm:prSet/>
      <dgm:spPr/>
      <dgm:t>
        <a:bodyPr/>
        <a:lstStyle/>
        <a:p>
          <a:endParaRPr kumimoji="1" lang="ja-JP" altLang="en-US"/>
        </a:p>
      </dgm:t>
    </dgm:pt>
    <dgm:pt modelId="{1EE08B98-5DCB-43C6-B222-0AB3F21918D5}" type="sibTrans" cxnId="{422BFF04-B93D-4A6D-A4B1-36C21AF1497C}">
      <dgm:prSet/>
      <dgm:spPr/>
      <dgm:t>
        <a:bodyPr/>
        <a:lstStyle/>
        <a:p>
          <a:endParaRPr kumimoji="1" lang="ja-JP" altLang="en-US"/>
        </a:p>
      </dgm:t>
    </dgm:pt>
    <dgm:pt modelId="{846096FE-7D5F-4E6A-A97A-027C85CE4350}">
      <dgm:prSet/>
      <dgm:spPr/>
      <dgm:t>
        <a:bodyPr/>
        <a:lstStyle/>
        <a:p>
          <a:r>
            <a:rPr kumimoji="1" lang="ja-JP"/>
            <a:t>場所の確保が必要なくなる</a:t>
          </a:r>
          <a:endParaRPr lang="ja-JP"/>
        </a:p>
      </dgm:t>
    </dgm:pt>
    <dgm:pt modelId="{6C6778B3-7B08-46C2-9F58-D0A131EF8AC2}" type="parTrans" cxnId="{BD588282-F8F4-472C-AC58-AC58A13410C6}">
      <dgm:prSet/>
      <dgm:spPr/>
      <dgm:t>
        <a:bodyPr/>
        <a:lstStyle/>
        <a:p>
          <a:endParaRPr kumimoji="1" lang="ja-JP" altLang="en-US"/>
        </a:p>
      </dgm:t>
    </dgm:pt>
    <dgm:pt modelId="{A2A82B57-A0CB-43C6-A9EB-C859C4441DE8}" type="sibTrans" cxnId="{BD588282-F8F4-472C-AC58-AC58A13410C6}">
      <dgm:prSet/>
      <dgm:spPr/>
      <dgm:t>
        <a:bodyPr/>
        <a:lstStyle/>
        <a:p>
          <a:endParaRPr kumimoji="1" lang="ja-JP" altLang="en-US"/>
        </a:p>
      </dgm:t>
    </dgm:pt>
    <dgm:pt modelId="{AD0443B8-5FBA-4108-9483-636D4EFBFF76}" type="pres">
      <dgm:prSet presAssocID="{F4FDDAA0-E80E-41F5-99C5-B52E5296325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5E4B740-477B-44C2-A729-2F51ABC5AA66}" type="pres">
      <dgm:prSet presAssocID="{9F6C8541-DF86-497F-B576-AE073CD73304}" presName="root" presStyleCnt="0"/>
      <dgm:spPr/>
    </dgm:pt>
    <dgm:pt modelId="{AF93D3B1-3562-42DA-A387-89447587049E}" type="pres">
      <dgm:prSet presAssocID="{9F6C8541-DF86-497F-B576-AE073CD73304}" presName="rootComposite" presStyleCnt="0"/>
      <dgm:spPr/>
    </dgm:pt>
    <dgm:pt modelId="{87B17277-28B5-4242-913A-78F046123F9B}" type="pres">
      <dgm:prSet presAssocID="{9F6C8541-DF86-497F-B576-AE073CD73304}" presName="rootText" presStyleLbl="node1" presStyleIdx="0" presStyleCnt="1"/>
      <dgm:spPr/>
    </dgm:pt>
    <dgm:pt modelId="{EEFC63F4-FF07-4AC6-987F-156A62C19B58}" type="pres">
      <dgm:prSet presAssocID="{9F6C8541-DF86-497F-B576-AE073CD73304}" presName="rootConnector" presStyleLbl="node1" presStyleIdx="0" presStyleCnt="1"/>
      <dgm:spPr/>
    </dgm:pt>
    <dgm:pt modelId="{27FAC216-E25C-4A4D-8386-F7E1D2D95F37}" type="pres">
      <dgm:prSet presAssocID="{9F6C8541-DF86-497F-B576-AE073CD73304}" presName="childShape" presStyleCnt="0"/>
      <dgm:spPr/>
    </dgm:pt>
    <dgm:pt modelId="{FFDF07C0-937D-41C9-9D96-36258BCDC452}" type="pres">
      <dgm:prSet presAssocID="{DF8E3257-29CC-49AC-8ED4-6FD38EB50DF9}" presName="Name13" presStyleLbl="parChTrans1D2" presStyleIdx="0" presStyleCnt="3"/>
      <dgm:spPr/>
    </dgm:pt>
    <dgm:pt modelId="{8BD66699-423A-41FC-AE9D-F054832990AA}" type="pres">
      <dgm:prSet presAssocID="{1A4308B4-B04E-43B6-8A9A-3CC7A8C94D13}" presName="childText" presStyleLbl="bgAcc1" presStyleIdx="0" presStyleCnt="3">
        <dgm:presLayoutVars>
          <dgm:bulletEnabled val="1"/>
        </dgm:presLayoutVars>
      </dgm:prSet>
      <dgm:spPr/>
    </dgm:pt>
    <dgm:pt modelId="{A58C856D-8D3E-4547-9804-A8AE5C29854A}" type="pres">
      <dgm:prSet presAssocID="{AB88E1E6-5DA0-4A3E-B680-CB64A686EA3D}" presName="Name13" presStyleLbl="parChTrans1D2" presStyleIdx="1" presStyleCnt="3"/>
      <dgm:spPr/>
    </dgm:pt>
    <dgm:pt modelId="{810BD969-0084-4B77-BEE9-804D36AD5CA3}" type="pres">
      <dgm:prSet presAssocID="{EBB7A326-0C5A-4752-89CC-B4FA30918253}" presName="childText" presStyleLbl="bgAcc1" presStyleIdx="1" presStyleCnt="3">
        <dgm:presLayoutVars>
          <dgm:bulletEnabled val="1"/>
        </dgm:presLayoutVars>
      </dgm:prSet>
      <dgm:spPr/>
    </dgm:pt>
    <dgm:pt modelId="{AF2B482E-B212-4CDA-B3A5-F8E0935B3E53}" type="pres">
      <dgm:prSet presAssocID="{6C6778B3-7B08-46C2-9F58-D0A131EF8AC2}" presName="Name13" presStyleLbl="parChTrans1D2" presStyleIdx="2" presStyleCnt="3"/>
      <dgm:spPr/>
    </dgm:pt>
    <dgm:pt modelId="{65F640FA-7669-43EE-978B-611DA58D8339}" type="pres">
      <dgm:prSet presAssocID="{846096FE-7D5F-4E6A-A97A-027C85CE4350}" presName="childText" presStyleLbl="bgAcc1" presStyleIdx="2" presStyleCnt="3">
        <dgm:presLayoutVars>
          <dgm:bulletEnabled val="1"/>
        </dgm:presLayoutVars>
      </dgm:prSet>
      <dgm:spPr/>
    </dgm:pt>
  </dgm:ptLst>
  <dgm:cxnLst>
    <dgm:cxn modelId="{422BFF04-B93D-4A6D-A4B1-36C21AF1497C}" srcId="{9F6C8541-DF86-497F-B576-AE073CD73304}" destId="{EBB7A326-0C5A-4752-89CC-B4FA30918253}" srcOrd="1" destOrd="0" parTransId="{AB88E1E6-5DA0-4A3E-B680-CB64A686EA3D}" sibTransId="{1EE08B98-5DCB-43C6-B222-0AB3F21918D5}"/>
    <dgm:cxn modelId="{2956A217-866F-4885-ACE7-A898FAF9B51F}" type="presOf" srcId="{F4FDDAA0-E80E-41F5-99C5-B52E5296325D}" destId="{AD0443B8-5FBA-4108-9483-636D4EFBFF76}" srcOrd="0" destOrd="0" presId="urn:microsoft.com/office/officeart/2005/8/layout/hierarchy3"/>
    <dgm:cxn modelId="{A4683B2F-8BF5-478C-8DCF-2C997EF8E160}" type="presOf" srcId="{AB88E1E6-5DA0-4A3E-B680-CB64A686EA3D}" destId="{A58C856D-8D3E-4547-9804-A8AE5C29854A}" srcOrd="0" destOrd="0" presId="urn:microsoft.com/office/officeart/2005/8/layout/hierarchy3"/>
    <dgm:cxn modelId="{4F5DA038-98C0-438A-896C-8130B5B1AA03}" type="presOf" srcId="{9F6C8541-DF86-497F-B576-AE073CD73304}" destId="{EEFC63F4-FF07-4AC6-987F-156A62C19B58}" srcOrd="1" destOrd="0" presId="urn:microsoft.com/office/officeart/2005/8/layout/hierarchy3"/>
    <dgm:cxn modelId="{45B22971-A16B-4B77-96F6-7412A0105827}" type="presOf" srcId="{9F6C8541-DF86-497F-B576-AE073CD73304}" destId="{87B17277-28B5-4242-913A-78F046123F9B}" srcOrd="0" destOrd="0" presId="urn:microsoft.com/office/officeart/2005/8/layout/hierarchy3"/>
    <dgm:cxn modelId="{BD588282-F8F4-472C-AC58-AC58A13410C6}" srcId="{9F6C8541-DF86-497F-B576-AE073CD73304}" destId="{846096FE-7D5F-4E6A-A97A-027C85CE4350}" srcOrd="2" destOrd="0" parTransId="{6C6778B3-7B08-46C2-9F58-D0A131EF8AC2}" sibTransId="{A2A82B57-A0CB-43C6-A9EB-C859C4441DE8}"/>
    <dgm:cxn modelId="{A7531795-585C-459B-8C4B-42ED06575B02}" type="presOf" srcId="{6C6778B3-7B08-46C2-9F58-D0A131EF8AC2}" destId="{AF2B482E-B212-4CDA-B3A5-F8E0935B3E53}" srcOrd="0" destOrd="0" presId="urn:microsoft.com/office/officeart/2005/8/layout/hierarchy3"/>
    <dgm:cxn modelId="{09CAB3B6-1B1F-4F72-B8E4-219A0829958D}" srcId="{9F6C8541-DF86-497F-B576-AE073CD73304}" destId="{1A4308B4-B04E-43B6-8A9A-3CC7A8C94D13}" srcOrd="0" destOrd="0" parTransId="{DF8E3257-29CC-49AC-8ED4-6FD38EB50DF9}" sibTransId="{7E522B87-6CD5-4F96-8A2C-870BAF60C507}"/>
    <dgm:cxn modelId="{CE505FBA-8477-4CA9-9C4F-AE30D1729E35}" type="presOf" srcId="{DF8E3257-29CC-49AC-8ED4-6FD38EB50DF9}" destId="{FFDF07C0-937D-41C9-9D96-36258BCDC452}" srcOrd="0" destOrd="0" presId="urn:microsoft.com/office/officeart/2005/8/layout/hierarchy3"/>
    <dgm:cxn modelId="{063B32C8-44DF-4750-B937-E2F29156C42A}" srcId="{F4FDDAA0-E80E-41F5-99C5-B52E5296325D}" destId="{9F6C8541-DF86-497F-B576-AE073CD73304}" srcOrd="0" destOrd="0" parTransId="{FEE85883-17F6-4DE7-8FE3-268BA9BB171A}" sibTransId="{F84AB747-4E78-41C1-8A0D-0A1551AC17A5}"/>
    <dgm:cxn modelId="{E5F41DCD-BCBA-4F0B-B71F-CAB44A4A701B}" type="presOf" srcId="{EBB7A326-0C5A-4752-89CC-B4FA30918253}" destId="{810BD969-0084-4B77-BEE9-804D36AD5CA3}" srcOrd="0" destOrd="0" presId="urn:microsoft.com/office/officeart/2005/8/layout/hierarchy3"/>
    <dgm:cxn modelId="{5C701BCE-2907-45A9-A378-1AC6E015D77F}" type="presOf" srcId="{1A4308B4-B04E-43B6-8A9A-3CC7A8C94D13}" destId="{8BD66699-423A-41FC-AE9D-F054832990AA}" srcOrd="0" destOrd="0" presId="urn:microsoft.com/office/officeart/2005/8/layout/hierarchy3"/>
    <dgm:cxn modelId="{15176FFB-840B-4DBC-9E63-B77D39878259}" type="presOf" srcId="{846096FE-7D5F-4E6A-A97A-027C85CE4350}" destId="{65F640FA-7669-43EE-978B-611DA58D8339}" srcOrd="0" destOrd="0" presId="urn:microsoft.com/office/officeart/2005/8/layout/hierarchy3"/>
    <dgm:cxn modelId="{41FAE990-625E-4F63-95E0-D2FEF8D14C4C}" type="presParOf" srcId="{AD0443B8-5FBA-4108-9483-636D4EFBFF76}" destId="{F5E4B740-477B-44C2-A729-2F51ABC5AA66}" srcOrd="0" destOrd="0" presId="urn:microsoft.com/office/officeart/2005/8/layout/hierarchy3"/>
    <dgm:cxn modelId="{287D2860-6B9A-4630-95D2-C7CF306A47F5}" type="presParOf" srcId="{F5E4B740-477B-44C2-A729-2F51ABC5AA66}" destId="{AF93D3B1-3562-42DA-A387-89447587049E}" srcOrd="0" destOrd="0" presId="urn:microsoft.com/office/officeart/2005/8/layout/hierarchy3"/>
    <dgm:cxn modelId="{A500A0EC-3169-4E2B-8970-476CC2B5CFE2}" type="presParOf" srcId="{AF93D3B1-3562-42DA-A387-89447587049E}" destId="{87B17277-28B5-4242-913A-78F046123F9B}" srcOrd="0" destOrd="0" presId="urn:microsoft.com/office/officeart/2005/8/layout/hierarchy3"/>
    <dgm:cxn modelId="{E5661944-9305-4923-AC5E-977D3CDC527D}" type="presParOf" srcId="{AF93D3B1-3562-42DA-A387-89447587049E}" destId="{EEFC63F4-FF07-4AC6-987F-156A62C19B58}" srcOrd="1" destOrd="0" presId="urn:microsoft.com/office/officeart/2005/8/layout/hierarchy3"/>
    <dgm:cxn modelId="{3B8FAB70-FE32-4DAC-AE96-9A3903573019}" type="presParOf" srcId="{F5E4B740-477B-44C2-A729-2F51ABC5AA66}" destId="{27FAC216-E25C-4A4D-8386-F7E1D2D95F37}" srcOrd="1" destOrd="0" presId="urn:microsoft.com/office/officeart/2005/8/layout/hierarchy3"/>
    <dgm:cxn modelId="{53CFC1A4-303E-4BD1-A2F6-390BFE09AF00}" type="presParOf" srcId="{27FAC216-E25C-4A4D-8386-F7E1D2D95F37}" destId="{FFDF07C0-937D-41C9-9D96-36258BCDC452}" srcOrd="0" destOrd="0" presId="urn:microsoft.com/office/officeart/2005/8/layout/hierarchy3"/>
    <dgm:cxn modelId="{E887BAF6-7911-4B63-A88A-238A67620EC0}" type="presParOf" srcId="{27FAC216-E25C-4A4D-8386-F7E1D2D95F37}" destId="{8BD66699-423A-41FC-AE9D-F054832990AA}" srcOrd="1" destOrd="0" presId="urn:microsoft.com/office/officeart/2005/8/layout/hierarchy3"/>
    <dgm:cxn modelId="{7DA7F406-D57E-4733-93D0-6F7C3A7D2402}" type="presParOf" srcId="{27FAC216-E25C-4A4D-8386-F7E1D2D95F37}" destId="{A58C856D-8D3E-4547-9804-A8AE5C29854A}" srcOrd="2" destOrd="0" presId="urn:microsoft.com/office/officeart/2005/8/layout/hierarchy3"/>
    <dgm:cxn modelId="{D9E0ECEB-4DC1-4B07-B986-DA6AD370F562}" type="presParOf" srcId="{27FAC216-E25C-4A4D-8386-F7E1D2D95F37}" destId="{810BD969-0084-4B77-BEE9-804D36AD5CA3}" srcOrd="3" destOrd="0" presId="urn:microsoft.com/office/officeart/2005/8/layout/hierarchy3"/>
    <dgm:cxn modelId="{30FF4E07-8025-4B73-A7E0-AD7851D9F168}" type="presParOf" srcId="{27FAC216-E25C-4A4D-8386-F7E1D2D95F37}" destId="{AF2B482E-B212-4CDA-B3A5-F8E0935B3E53}" srcOrd="4" destOrd="0" presId="urn:microsoft.com/office/officeart/2005/8/layout/hierarchy3"/>
    <dgm:cxn modelId="{260C4E54-FED0-4F71-B6C2-741EC9C4591C}" type="presParOf" srcId="{27FAC216-E25C-4A4D-8386-F7E1D2D95F37}" destId="{65F640FA-7669-43EE-978B-611DA58D8339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94812B-92DF-4AF3-A186-63D648CBB9B6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B1624F3-B8B3-4EC6-9D47-A2ADB6525CAC}">
      <dgm:prSet/>
      <dgm:spPr/>
      <dgm:t>
        <a:bodyPr/>
        <a:lstStyle/>
        <a:p>
          <a:r>
            <a:rPr kumimoji="1" lang="ja-JP"/>
            <a:t>受講者側のメリット</a:t>
          </a:r>
          <a:endParaRPr lang="ja-JP"/>
        </a:p>
      </dgm:t>
    </dgm:pt>
    <dgm:pt modelId="{4EA781F3-281C-427F-9652-5C0818837C56}" type="parTrans" cxnId="{A7FEBC93-3FCE-4518-95B2-91675A0C3CA5}">
      <dgm:prSet/>
      <dgm:spPr/>
      <dgm:t>
        <a:bodyPr/>
        <a:lstStyle/>
        <a:p>
          <a:endParaRPr kumimoji="1" lang="ja-JP" altLang="en-US"/>
        </a:p>
      </dgm:t>
    </dgm:pt>
    <dgm:pt modelId="{F1584C96-C851-456D-83E1-5C206E332F51}" type="sibTrans" cxnId="{A7FEBC93-3FCE-4518-95B2-91675A0C3CA5}">
      <dgm:prSet/>
      <dgm:spPr/>
      <dgm:t>
        <a:bodyPr/>
        <a:lstStyle/>
        <a:p>
          <a:endParaRPr kumimoji="1" lang="ja-JP" altLang="en-US"/>
        </a:p>
      </dgm:t>
    </dgm:pt>
    <dgm:pt modelId="{E20486AA-763F-4070-9210-29EF29BEC5E5}">
      <dgm:prSet/>
      <dgm:spPr/>
      <dgm:t>
        <a:bodyPr/>
        <a:lstStyle/>
        <a:p>
          <a:r>
            <a:rPr kumimoji="1" lang="ja-JP"/>
            <a:t>職場や自宅からでも受講できる</a:t>
          </a:r>
          <a:endParaRPr lang="ja-JP"/>
        </a:p>
      </dgm:t>
    </dgm:pt>
    <dgm:pt modelId="{1C67EE3A-3B97-4626-9AA2-0137019C2309}" type="parTrans" cxnId="{DF87335A-0268-493D-8A0E-BF6A0036D5CA}">
      <dgm:prSet/>
      <dgm:spPr/>
      <dgm:t>
        <a:bodyPr/>
        <a:lstStyle/>
        <a:p>
          <a:endParaRPr kumimoji="1" lang="ja-JP" altLang="en-US"/>
        </a:p>
      </dgm:t>
    </dgm:pt>
    <dgm:pt modelId="{4B650EAF-873C-40A1-BD7D-BDD6F9E43CD7}" type="sibTrans" cxnId="{DF87335A-0268-493D-8A0E-BF6A0036D5CA}">
      <dgm:prSet/>
      <dgm:spPr/>
      <dgm:t>
        <a:bodyPr/>
        <a:lstStyle/>
        <a:p>
          <a:endParaRPr kumimoji="1" lang="ja-JP" altLang="en-US"/>
        </a:p>
      </dgm:t>
    </dgm:pt>
    <dgm:pt modelId="{6CA3A42B-EBBD-4711-AB39-73DDCA8CBCBF}">
      <dgm:prSet/>
      <dgm:spPr/>
      <dgm:t>
        <a:bodyPr/>
        <a:lstStyle/>
        <a:p>
          <a:r>
            <a:rPr kumimoji="1" lang="ja-JP"/>
            <a:t>好きな時間に受講できる</a:t>
          </a:r>
          <a:endParaRPr lang="ja-JP"/>
        </a:p>
      </dgm:t>
    </dgm:pt>
    <dgm:pt modelId="{0F6BFE52-2E26-46EC-BD32-2F31A6DB1AE1}" type="parTrans" cxnId="{D4BEAEBB-F250-4EB6-9CBE-69DBF366D7AC}">
      <dgm:prSet/>
      <dgm:spPr/>
      <dgm:t>
        <a:bodyPr/>
        <a:lstStyle/>
        <a:p>
          <a:endParaRPr kumimoji="1" lang="ja-JP" altLang="en-US"/>
        </a:p>
      </dgm:t>
    </dgm:pt>
    <dgm:pt modelId="{2946E51B-494C-41B3-BC23-93EFE1789647}" type="sibTrans" cxnId="{D4BEAEBB-F250-4EB6-9CBE-69DBF366D7AC}">
      <dgm:prSet/>
      <dgm:spPr/>
      <dgm:t>
        <a:bodyPr/>
        <a:lstStyle/>
        <a:p>
          <a:endParaRPr kumimoji="1" lang="ja-JP" altLang="en-US"/>
        </a:p>
      </dgm:t>
    </dgm:pt>
    <dgm:pt modelId="{162AF6F5-C6DD-45B5-A77C-3018A2F68BF1}">
      <dgm:prSet/>
      <dgm:spPr/>
      <dgm:t>
        <a:bodyPr/>
        <a:lstStyle/>
        <a:p>
          <a:r>
            <a:rPr kumimoji="1" lang="ja-JP"/>
            <a:t>繰り返し学習ができる</a:t>
          </a:r>
          <a:endParaRPr lang="ja-JP"/>
        </a:p>
      </dgm:t>
    </dgm:pt>
    <dgm:pt modelId="{1CEBF0A0-284C-4628-9484-FA8636380F3D}" type="parTrans" cxnId="{D27F3E55-9011-4D05-B3FA-29EB183FF278}">
      <dgm:prSet/>
      <dgm:spPr/>
      <dgm:t>
        <a:bodyPr/>
        <a:lstStyle/>
        <a:p>
          <a:endParaRPr kumimoji="1" lang="ja-JP" altLang="en-US"/>
        </a:p>
      </dgm:t>
    </dgm:pt>
    <dgm:pt modelId="{AB4E9F5E-7BCA-4B42-A096-0C4DD9EFA06F}" type="sibTrans" cxnId="{D27F3E55-9011-4D05-B3FA-29EB183FF278}">
      <dgm:prSet/>
      <dgm:spPr/>
      <dgm:t>
        <a:bodyPr/>
        <a:lstStyle/>
        <a:p>
          <a:endParaRPr kumimoji="1" lang="ja-JP" altLang="en-US"/>
        </a:p>
      </dgm:t>
    </dgm:pt>
    <dgm:pt modelId="{4A9549B3-E94C-460A-9880-B8F8713DDFC0}" type="pres">
      <dgm:prSet presAssocID="{AE94812B-92DF-4AF3-A186-63D648CBB9B6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63CDE4A-2E77-4564-9EEF-AA62C9C2AF4C}" type="pres">
      <dgm:prSet presAssocID="{4B1624F3-B8B3-4EC6-9D47-A2ADB6525CAC}" presName="root" presStyleCnt="0"/>
      <dgm:spPr/>
    </dgm:pt>
    <dgm:pt modelId="{2450522E-562D-42BD-9A5B-CC8D9D793BF1}" type="pres">
      <dgm:prSet presAssocID="{4B1624F3-B8B3-4EC6-9D47-A2ADB6525CAC}" presName="rootComposite" presStyleCnt="0"/>
      <dgm:spPr/>
    </dgm:pt>
    <dgm:pt modelId="{0939356E-1870-44A6-B4EB-B1CD2147AF56}" type="pres">
      <dgm:prSet presAssocID="{4B1624F3-B8B3-4EC6-9D47-A2ADB6525CAC}" presName="rootText" presStyleLbl="node1" presStyleIdx="0" presStyleCnt="1"/>
      <dgm:spPr/>
    </dgm:pt>
    <dgm:pt modelId="{9E233EDD-FBCE-45A3-979F-F495AD7AB638}" type="pres">
      <dgm:prSet presAssocID="{4B1624F3-B8B3-4EC6-9D47-A2ADB6525CAC}" presName="rootConnector" presStyleLbl="node1" presStyleIdx="0" presStyleCnt="1"/>
      <dgm:spPr/>
    </dgm:pt>
    <dgm:pt modelId="{269EA270-26AE-42CC-A169-0DECCCA95386}" type="pres">
      <dgm:prSet presAssocID="{4B1624F3-B8B3-4EC6-9D47-A2ADB6525CAC}" presName="childShape" presStyleCnt="0"/>
      <dgm:spPr/>
    </dgm:pt>
    <dgm:pt modelId="{EF9B464F-BD47-4408-A588-F0F076575A31}" type="pres">
      <dgm:prSet presAssocID="{1C67EE3A-3B97-4626-9AA2-0137019C2309}" presName="Name13" presStyleLbl="parChTrans1D2" presStyleIdx="0" presStyleCnt="3"/>
      <dgm:spPr/>
    </dgm:pt>
    <dgm:pt modelId="{AF8E9EBE-6BFA-4BD7-A572-4A02A48B8AA6}" type="pres">
      <dgm:prSet presAssocID="{E20486AA-763F-4070-9210-29EF29BEC5E5}" presName="childText" presStyleLbl="bgAcc1" presStyleIdx="0" presStyleCnt="3">
        <dgm:presLayoutVars>
          <dgm:bulletEnabled val="1"/>
        </dgm:presLayoutVars>
      </dgm:prSet>
      <dgm:spPr/>
    </dgm:pt>
    <dgm:pt modelId="{08216AA2-5582-450B-8D22-9C2EF1421669}" type="pres">
      <dgm:prSet presAssocID="{0F6BFE52-2E26-46EC-BD32-2F31A6DB1AE1}" presName="Name13" presStyleLbl="parChTrans1D2" presStyleIdx="1" presStyleCnt="3"/>
      <dgm:spPr/>
    </dgm:pt>
    <dgm:pt modelId="{6310547A-5F80-4651-9071-AE0DC7DCDD54}" type="pres">
      <dgm:prSet presAssocID="{6CA3A42B-EBBD-4711-AB39-73DDCA8CBCBF}" presName="childText" presStyleLbl="bgAcc1" presStyleIdx="1" presStyleCnt="3">
        <dgm:presLayoutVars>
          <dgm:bulletEnabled val="1"/>
        </dgm:presLayoutVars>
      </dgm:prSet>
      <dgm:spPr/>
    </dgm:pt>
    <dgm:pt modelId="{32F82E9C-5DDF-4B80-8A65-3F8EF4BBD1E9}" type="pres">
      <dgm:prSet presAssocID="{1CEBF0A0-284C-4628-9484-FA8636380F3D}" presName="Name13" presStyleLbl="parChTrans1D2" presStyleIdx="2" presStyleCnt="3"/>
      <dgm:spPr/>
    </dgm:pt>
    <dgm:pt modelId="{F2FABF09-2DF9-4821-AB25-825D46E5AA8E}" type="pres">
      <dgm:prSet presAssocID="{162AF6F5-C6DD-45B5-A77C-3018A2F68BF1}" presName="childText" presStyleLbl="bgAcc1" presStyleIdx="2" presStyleCnt="3">
        <dgm:presLayoutVars>
          <dgm:bulletEnabled val="1"/>
        </dgm:presLayoutVars>
      </dgm:prSet>
      <dgm:spPr/>
    </dgm:pt>
  </dgm:ptLst>
  <dgm:cxnLst>
    <dgm:cxn modelId="{228C2400-CAA3-494D-9D95-F8E4CCA35BD1}" type="presOf" srcId="{0F6BFE52-2E26-46EC-BD32-2F31A6DB1AE1}" destId="{08216AA2-5582-450B-8D22-9C2EF1421669}" srcOrd="0" destOrd="0" presId="urn:microsoft.com/office/officeart/2005/8/layout/hierarchy3"/>
    <dgm:cxn modelId="{5463AC09-2212-4314-B54E-BD8351D0E02B}" type="presOf" srcId="{162AF6F5-C6DD-45B5-A77C-3018A2F68BF1}" destId="{F2FABF09-2DF9-4821-AB25-825D46E5AA8E}" srcOrd="0" destOrd="0" presId="urn:microsoft.com/office/officeart/2005/8/layout/hierarchy3"/>
    <dgm:cxn modelId="{C5567C0F-AE5D-4EF8-B60C-B80E48A371BB}" type="presOf" srcId="{1C67EE3A-3B97-4626-9AA2-0137019C2309}" destId="{EF9B464F-BD47-4408-A588-F0F076575A31}" srcOrd="0" destOrd="0" presId="urn:microsoft.com/office/officeart/2005/8/layout/hierarchy3"/>
    <dgm:cxn modelId="{01240B55-0E0D-4965-A418-9D339CCDAFAB}" type="presOf" srcId="{E20486AA-763F-4070-9210-29EF29BEC5E5}" destId="{AF8E9EBE-6BFA-4BD7-A572-4A02A48B8AA6}" srcOrd="0" destOrd="0" presId="urn:microsoft.com/office/officeart/2005/8/layout/hierarchy3"/>
    <dgm:cxn modelId="{D27F3E55-9011-4D05-B3FA-29EB183FF278}" srcId="{4B1624F3-B8B3-4EC6-9D47-A2ADB6525CAC}" destId="{162AF6F5-C6DD-45B5-A77C-3018A2F68BF1}" srcOrd="2" destOrd="0" parTransId="{1CEBF0A0-284C-4628-9484-FA8636380F3D}" sibTransId="{AB4E9F5E-7BCA-4B42-A096-0C4DD9EFA06F}"/>
    <dgm:cxn modelId="{D0F86655-0930-4879-AC61-27EF6002D12E}" type="presOf" srcId="{4B1624F3-B8B3-4EC6-9D47-A2ADB6525CAC}" destId="{0939356E-1870-44A6-B4EB-B1CD2147AF56}" srcOrd="0" destOrd="0" presId="urn:microsoft.com/office/officeart/2005/8/layout/hierarchy3"/>
    <dgm:cxn modelId="{EE10057A-6196-471F-B1DB-8AAFA8FBCB7C}" type="presOf" srcId="{1CEBF0A0-284C-4628-9484-FA8636380F3D}" destId="{32F82E9C-5DDF-4B80-8A65-3F8EF4BBD1E9}" srcOrd="0" destOrd="0" presId="urn:microsoft.com/office/officeart/2005/8/layout/hierarchy3"/>
    <dgm:cxn modelId="{DF87335A-0268-493D-8A0E-BF6A0036D5CA}" srcId="{4B1624F3-B8B3-4EC6-9D47-A2ADB6525CAC}" destId="{E20486AA-763F-4070-9210-29EF29BEC5E5}" srcOrd="0" destOrd="0" parTransId="{1C67EE3A-3B97-4626-9AA2-0137019C2309}" sibTransId="{4B650EAF-873C-40A1-BD7D-BDD6F9E43CD7}"/>
    <dgm:cxn modelId="{A7FEBC93-3FCE-4518-95B2-91675A0C3CA5}" srcId="{AE94812B-92DF-4AF3-A186-63D648CBB9B6}" destId="{4B1624F3-B8B3-4EC6-9D47-A2ADB6525CAC}" srcOrd="0" destOrd="0" parTransId="{4EA781F3-281C-427F-9652-5C0818837C56}" sibTransId="{F1584C96-C851-456D-83E1-5C206E332F51}"/>
    <dgm:cxn modelId="{60D270B9-E7A9-4087-9593-E918D22E2852}" type="presOf" srcId="{4B1624F3-B8B3-4EC6-9D47-A2ADB6525CAC}" destId="{9E233EDD-FBCE-45A3-979F-F495AD7AB638}" srcOrd="1" destOrd="0" presId="urn:microsoft.com/office/officeart/2005/8/layout/hierarchy3"/>
    <dgm:cxn modelId="{D4BEAEBB-F250-4EB6-9CBE-69DBF366D7AC}" srcId="{4B1624F3-B8B3-4EC6-9D47-A2ADB6525CAC}" destId="{6CA3A42B-EBBD-4711-AB39-73DDCA8CBCBF}" srcOrd="1" destOrd="0" parTransId="{0F6BFE52-2E26-46EC-BD32-2F31A6DB1AE1}" sibTransId="{2946E51B-494C-41B3-BC23-93EFE1789647}"/>
    <dgm:cxn modelId="{BB0B14F6-A61F-49A7-BDEA-5D3727992262}" type="presOf" srcId="{6CA3A42B-EBBD-4711-AB39-73DDCA8CBCBF}" destId="{6310547A-5F80-4651-9071-AE0DC7DCDD54}" srcOrd="0" destOrd="0" presId="urn:microsoft.com/office/officeart/2005/8/layout/hierarchy3"/>
    <dgm:cxn modelId="{5EDB90FA-FDF4-4B92-AEE9-8543041CE246}" type="presOf" srcId="{AE94812B-92DF-4AF3-A186-63D648CBB9B6}" destId="{4A9549B3-E94C-460A-9880-B8F8713DDFC0}" srcOrd="0" destOrd="0" presId="urn:microsoft.com/office/officeart/2005/8/layout/hierarchy3"/>
    <dgm:cxn modelId="{F00154C2-A516-41AA-8BB3-8233F141C0A3}" type="presParOf" srcId="{4A9549B3-E94C-460A-9880-B8F8713DDFC0}" destId="{263CDE4A-2E77-4564-9EEF-AA62C9C2AF4C}" srcOrd="0" destOrd="0" presId="urn:microsoft.com/office/officeart/2005/8/layout/hierarchy3"/>
    <dgm:cxn modelId="{6C9C3DEB-A530-414B-81F8-C7F46CF27F57}" type="presParOf" srcId="{263CDE4A-2E77-4564-9EEF-AA62C9C2AF4C}" destId="{2450522E-562D-42BD-9A5B-CC8D9D793BF1}" srcOrd="0" destOrd="0" presId="urn:microsoft.com/office/officeart/2005/8/layout/hierarchy3"/>
    <dgm:cxn modelId="{C9249F3B-F944-4CE9-A672-864E66766BBF}" type="presParOf" srcId="{2450522E-562D-42BD-9A5B-CC8D9D793BF1}" destId="{0939356E-1870-44A6-B4EB-B1CD2147AF56}" srcOrd="0" destOrd="0" presId="urn:microsoft.com/office/officeart/2005/8/layout/hierarchy3"/>
    <dgm:cxn modelId="{9186BF81-BA7A-45DD-88E8-0A07AB27E883}" type="presParOf" srcId="{2450522E-562D-42BD-9A5B-CC8D9D793BF1}" destId="{9E233EDD-FBCE-45A3-979F-F495AD7AB638}" srcOrd="1" destOrd="0" presId="urn:microsoft.com/office/officeart/2005/8/layout/hierarchy3"/>
    <dgm:cxn modelId="{10100DED-E7D7-475B-A7B8-8E58E111A5C6}" type="presParOf" srcId="{263CDE4A-2E77-4564-9EEF-AA62C9C2AF4C}" destId="{269EA270-26AE-42CC-A169-0DECCCA95386}" srcOrd="1" destOrd="0" presId="urn:microsoft.com/office/officeart/2005/8/layout/hierarchy3"/>
    <dgm:cxn modelId="{F5E822BE-9760-48B0-A38B-7638AAE0A4B6}" type="presParOf" srcId="{269EA270-26AE-42CC-A169-0DECCCA95386}" destId="{EF9B464F-BD47-4408-A588-F0F076575A31}" srcOrd="0" destOrd="0" presId="urn:microsoft.com/office/officeart/2005/8/layout/hierarchy3"/>
    <dgm:cxn modelId="{BD71CC50-4F85-4795-9176-7A1F2E0B57A5}" type="presParOf" srcId="{269EA270-26AE-42CC-A169-0DECCCA95386}" destId="{AF8E9EBE-6BFA-4BD7-A572-4A02A48B8AA6}" srcOrd="1" destOrd="0" presId="urn:microsoft.com/office/officeart/2005/8/layout/hierarchy3"/>
    <dgm:cxn modelId="{D518B9EF-218B-4855-A3B5-F2A9E05A4D8B}" type="presParOf" srcId="{269EA270-26AE-42CC-A169-0DECCCA95386}" destId="{08216AA2-5582-450B-8D22-9C2EF1421669}" srcOrd="2" destOrd="0" presId="urn:microsoft.com/office/officeart/2005/8/layout/hierarchy3"/>
    <dgm:cxn modelId="{E7EFB908-82CB-4237-AEEF-9B78C9B812EC}" type="presParOf" srcId="{269EA270-26AE-42CC-A169-0DECCCA95386}" destId="{6310547A-5F80-4651-9071-AE0DC7DCDD54}" srcOrd="3" destOrd="0" presId="urn:microsoft.com/office/officeart/2005/8/layout/hierarchy3"/>
    <dgm:cxn modelId="{964BB282-6CD3-479E-8025-80043BF2BA02}" type="presParOf" srcId="{269EA270-26AE-42CC-A169-0DECCCA95386}" destId="{32F82E9C-5DDF-4B80-8A65-3F8EF4BBD1E9}" srcOrd="4" destOrd="0" presId="urn:microsoft.com/office/officeart/2005/8/layout/hierarchy3"/>
    <dgm:cxn modelId="{202B2799-7506-422A-86C3-40D8212ED224}" type="presParOf" srcId="{269EA270-26AE-42CC-A169-0DECCCA95386}" destId="{F2FABF09-2DF9-4821-AB25-825D46E5AA8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81C8F3-50DA-40BE-81C6-26BE0ADB5122}" type="doc">
      <dgm:prSet loTypeId="urn:microsoft.com/office/officeart/2005/8/layout/cycle4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705955B9-575B-47CF-ADB9-C456DB8F2DCC}">
      <dgm:prSet/>
      <dgm:spPr/>
      <dgm:t>
        <a:bodyPr/>
        <a:lstStyle/>
        <a:p>
          <a:r>
            <a:rPr kumimoji="1" lang="ja-JP" b="0" i="0" baseline="0"/>
            <a:t>データベース</a:t>
          </a:r>
          <a:endParaRPr lang="ja-JP"/>
        </a:p>
      </dgm:t>
    </dgm:pt>
    <dgm:pt modelId="{0E35B5B6-2A86-4C7B-B360-75EFDCEA5E39}" type="parTrans" cxnId="{521C54B8-02A7-40CC-8F83-D2B540C4B2BC}">
      <dgm:prSet/>
      <dgm:spPr/>
      <dgm:t>
        <a:bodyPr/>
        <a:lstStyle/>
        <a:p>
          <a:endParaRPr kumimoji="1" lang="ja-JP" altLang="en-US"/>
        </a:p>
      </dgm:t>
    </dgm:pt>
    <dgm:pt modelId="{CFD8CABD-9063-417F-A83C-7D40675FF881}" type="sibTrans" cxnId="{521C54B8-02A7-40CC-8F83-D2B540C4B2BC}">
      <dgm:prSet/>
      <dgm:spPr/>
      <dgm:t>
        <a:bodyPr/>
        <a:lstStyle/>
        <a:p>
          <a:endParaRPr kumimoji="1" lang="ja-JP" altLang="en-US"/>
        </a:p>
      </dgm:t>
    </dgm:pt>
    <dgm:pt modelId="{84F160A7-59CE-4738-9F31-31DDA3A3D43D}">
      <dgm:prSet/>
      <dgm:spPr/>
      <dgm:t>
        <a:bodyPr/>
        <a:lstStyle/>
        <a:p>
          <a:r>
            <a:rPr kumimoji="1" lang="ja-JP" b="0" i="0" baseline="0"/>
            <a:t>進捗の履歴</a:t>
          </a:r>
          <a:endParaRPr lang="ja-JP"/>
        </a:p>
      </dgm:t>
    </dgm:pt>
    <dgm:pt modelId="{2A492366-8DB9-4641-BAC1-3DC244285A1C}" type="parTrans" cxnId="{EBB9F5DD-1DC1-49FF-AFD0-2DA91CAB3495}">
      <dgm:prSet/>
      <dgm:spPr/>
      <dgm:t>
        <a:bodyPr/>
        <a:lstStyle/>
        <a:p>
          <a:endParaRPr kumimoji="1" lang="ja-JP" altLang="en-US"/>
        </a:p>
      </dgm:t>
    </dgm:pt>
    <dgm:pt modelId="{3E13573C-38F8-4691-8FB0-2C1167EE7C97}" type="sibTrans" cxnId="{EBB9F5DD-1DC1-49FF-AFD0-2DA91CAB3495}">
      <dgm:prSet/>
      <dgm:spPr/>
      <dgm:t>
        <a:bodyPr/>
        <a:lstStyle/>
        <a:p>
          <a:endParaRPr kumimoji="1" lang="ja-JP" altLang="en-US"/>
        </a:p>
      </dgm:t>
    </dgm:pt>
    <dgm:pt modelId="{4A98F761-B804-44B2-82DD-F73BD3637E2D}">
      <dgm:prSet/>
      <dgm:spPr/>
      <dgm:t>
        <a:bodyPr/>
        <a:lstStyle/>
        <a:p>
          <a:r>
            <a:rPr kumimoji="1" lang="ja-JP" b="0" i="0" baseline="0"/>
            <a:t>スキルチェックの結果</a:t>
          </a:r>
          <a:endParaRPr lang="ja-JP"/>
        </a:p>
      </dgm:t>
    </dgm:pt>
    <dgm:pt modelId="{30E02D0C-49D6-4C52-B9B6-314BD7BA8636}" type="parTrans" cxnId="{8469884E-83B7-4D47-A10B-6690B058FECC}">
      <dgm:prSet/>
      <dgm:spPr/>
      <dgm:t>
        <a:bodyPr/>
        <a:lstStyle/>
        <a:p>
          <a:endParaRPr kumimoji="1" lang="ja-JP" altLang="en-US"/>
        </a:p>
      </dgm:t>
    </dgm:pt>
    <dgm:pt modelId="{423DD6A3-3CC4-4BA2-B7CC-C7A880C34426}" type="sibTrans" cxnId="{8469884E-83B7-4D47-A10B-6690B058FECC}">
      <dgm:prSet/>
      <dgm:spPr/>
      <dgm:t>
        <a:bodyPr/>
        <a:lstStyle/>
        <a:p>
          <a:endParaRPr kumimoji="1" lang="ja-JP" altLang="en-US"/>
        </a:p>
      </dgm:t>
    </dgm:pt>
    <dgm:pt modelId="{CA2524FD-30A8-4E01-9689-60790A75803C}">
      <dgm:prSet/>
      <dgm:spPr/>
      <dgm:t>
        <a:bodyPr/>
        <a:lstStyle/>
        <a:p>
          <a:r>
            <a:rPr kumimoji="1" lang="ja-JP" b="0" i="0" baseline="0"/>
            <a:t>管理者</a:t>
          </a:r>
          <a:endParaRPr lang="ja-JP"/>
        </a:p>
      </dgm:t>
    </dgm:pt>
    <dgm:pt modelId="{2611EC8C-134A-4036-B583-E9DC3472B33F}" type="parTrans" cxnId="{3CAA2258-23CC-4A50-A454-DCF8F871A4D0}">
      <dgm:prSet/>
      <dgm:spPr/>
      <dgm:t>
        <a:bodyPr/>
        <a:lstStyle/>
        <a:p>
          <a:endParaRPr kumimoji="1" lang="ja-JP" altLang="en-US"/>
        </a:p>
      </dgm:t>
    </dgm:pt>
    <dgm:pt modelId="{FC91DE75-9E1B-4E39-B16E-519911E2A032}" type="sibTrans" cxnId="{3CAA2258-23CC-4A50-A454-DCF8F871A4D0}">
      <dgm:prSet/>
      <dgm:spPr/>
      <dgm:t>
        <a:bodyPr/>
        <a:lstStyle/>
        <a:p>
          <a:endParaRPr kumimoji="1" lang="ja-JP" altLang="en-US"/>
        </a:p>
      </dgm:t>
    </dgm:pt>
    <dgm:pt modelId="{BC30EC04-30D3-4AD8-B4F3-5D2E2A9C403F}">
      <dgm:prSet/>
      <dgm:spPr/>
      <dgm:t>
        <a:bodyPr/>
        <a:lstStyle/>
        <a:p>
          <a:r>
            <a:rPr kumimoji="1" lang="ja-JP" b="0" i="0" baseline="0"/>
            <a:t>個人データの管理</a:t>
          </a:r>
          <a:endParaRPr lang="ja-JP"/>
        </a:p>
      </dgm:t>
    </dgm:pt>
    <dgm:pt modelId="{FF497292-5C30-43D1-9565-0DD232ABED40}" type="parTrans" cxnId="{577A0EBD-2389-4A0E-A5E4-768A1763FB50}">
      <dgm:prSet/>
      <dgm:spPr/>
      <dgm:t>
        <a:bodyPr/>
        <a:lstStyle/>
        <a:p>
          <a:endParaRPr kumimoji="1" lang="ja-JP" altLang="en-US"/>
        </a:p>
      </dgm:t>
    </dgm:pt>
    <dgm:pt modelId="{A53C91E1-9C9F-4B7E-8A20-0E8F0279AC00}" type="sibTrans" cxnId="{577A0EBD-2389-4A0E-A5E4-768A1763FB50}">
      <dgm:prSet/>
      <dgm:spPr/>
      <dgm:t>
        <a:bodyPr/>
        <a:lstStyle/>
        <a:p>
          <a:endParaRPr kumimoji="1" lang="ja-JP" altLang="en-US"/>
        </a:p>
      </dgm:t>
    </dgm:pt>
    <dgm:pt modelId="{8DDA1B3A-EA57-46D9-845B-75A0875F76E9}">
      <dgm:prSet/>
      <dgm:spPr/>
      <dgm:t>
        <a:bodyPr/>
        <a:lstStyle/>
        <a:p>
          <a:r>
            <a:rPr kumimoji="1" lang="ja-JP" b="0" i="0" baseline="0"/>
            <a:t>受講者</a:t>
          </a:r>
          <a:endParaRPr lang="ja-JP"/>
        </a:p>
      </dgm:t>
    </dgm:pt>
    <dgm:pt modelId="{2E9A83DC-B9B6-406A-BEC7-1BEF7ADD688A}" type="parTrans" cxnId="{F65F0F79-4264-44B4-9D4A-D6CA08F84451}">
      <dgm:prSet/>
      <dgm:spPr/>
      <dgm:t>
        <a:bodyPr/>
        <a:lstStyle/>
        <a:p>
          <a:endParaRPr kumimoji="1" lang="ja-JP" altLang="en-US"/>
        </a:p>
      </dgm:t>
    </dgm:pt>
    <dgm:pt modelId="{0D5DDDBA-2E84-46B5-BA79-BE45AFE11ACE}" type="sibTrans" cxnId="{F65F0F79-4264-44B4-9D4A-D6CA08F84451}">
      <dgm:prSet/>
      <dgm:spPr/>
      <dgm:t>
        <a:bodyPr/>
        <a:lstStyle/>
        <a:p>
          <a:endParaRPr kumimoji="1" lang="ja-JP" altLang="en-US"/>
        </a:p>
      </dgm:t>
    </dgm:pt>
    <dgm:pt modelId="{7F09B897-1B38-4C9C-8598-1722FD374F85}">
      <dgm:prSet/>
      <dgm:spPr/>
      <dgm:t>
        <a:bodyPr/>
        <a:lstStyle/>
        <a:p>
          <a:r>
            <a:rPr kumimoji="1" lang="ja-JP" b="0" i="0" baseline="0"/>
            <a:t>質問を送信</a:t>
          </a:r>
          <a:endParaRPr lang="ja-JP"/>
        </a:p>
      </dgm:t>
    </dgm:pt>
    <dgm:pt modelId="{51E0E454-3495-4794-8021-E9DBF38099CD}" type="parTrans" cxnId="{34EE3810-37AA-4DE9-A77C-57350530F810}">
      <dgm:prSet/>
      <dgm:spPr/>
      <dgm:t>
        <a:bodyPr/>
        <a:lstStyle/>
        <a:p>
          <a:endParaRPr kumimoji="1" lang="ja-JP" altLang="en-US"/>
        </a:p>
      </dgm:t>
    </dgm:pt>
    <dgm:pt modelId="{355310DF-3930-49C4-95FE-045A553AC67F}" type="sibTrans" cxnId="{34EE3810-37AA-4DE9-A77C-57350530F810}">
      <dgm:prSet/>
      <dgm:spPr/>
      <dgm:t>
        <a:bodyPr/>
        <a:lstStyle/>
        <a:p>
          <a:endParaRPr kumimoji="1" lang="ja-JP" altLang="en-US"/>
        </a:p>
      </dgm:t>
    </dgm:pt>
    <dgm:pt modelId="{0A03AB63-9EF2-481A-86D0-53A2E4EF403D}">
      <dgm:prSet/>
      <dgm:spPr/>
      <dgm:t>
        <a:bodyPr/>
        <a:lstStyle/>
        <a:p>
          <a:r>
            <a:rPr kumimoji="1" lang="ja-JP" b="0" i="0" baseline="0"/>
            <a:t>回答を受信</a:t>
          </a:r>
          <a:endParaRPr lang="ja-JP"/>
        </a:p>
      </dgm:t>
    </dgm:pt>
    <dgm:pt modelId="{02294611-3FD3-40BF-8099-87976345C984}" type="parTrans" cxnId="{E42BF180-0540-4BDE-95C1-FC7BAF0AADBF}">
      <dgm:prSet/>
      <dgm:spPr/>
      <dgm:t>
        <a:bodyPr/>
        <a:lstStyle/>
        <a:p>
          <a:endParaRPr kumimoji="1" lang="ja-JP" altLang="en-US"/>
        </a:p>
      </dgm:t>
    </dgm:pt>
    <dgm:pt modelId="{E35A116E-5D57-4EDF-8AB2-FDF1330DFF8A}" type="sibTrans" cxnId="{E42BF180-0540-4BDE-95C1-FC7BAF0AADBF}">
      <dgm:prSet/>
      <dgm:spPr/>
      <dgm:t>
        <a:bodyPr/>
        <a:lstStyle/>
        <a:p>
          <a:endParaRPr kumimoji="1" lang="ja-JP" altLang="en-US"/>
        </a:p>
      </dgm:t>
    </dgm:pt>
    <dgm:pt modelId="{51C387EF-6698-4E8A-A652-1498F6B34EF8}">
      <dgm:prSet/>
      <dgm:spPr/>
      <dgm:t>
        <a:bodyPr/>
        <a:lstStyle/>
        <a:p>
          <a:r>
            <a:rPr kumimoji="1" lang="ja-JP" b="0" i="0" baseline="0"/>
            <a:t>コンテンツ</a:t>
          </a:r>
          <a:endParaRPr lang="ja-JP"/>
        </a:p>
      </dgm:t>
    </dgm:pt>
    <dgm:pt modelId="{4E33D3D7-67F3-439E-9AD2-95EA5CBA60E8}" type="parTrans" cxnId="{15C6E3AA-5316-49D9-A7BD-D0F5CE2BF7D4}">
      <dgm:prSet/>
      <dgm:spPr/>
      <dgm:t>
        <a:bodyPr/>
        <a:lstStyle/>
        <a:p>
          <a:endParaRPr kumimoji="1" lang="ja-JP" altLang="en-US"/>
        </a:p>
      </dgm:t>
    </dgm:pt>
    <dgm:pt modelId="{F6A668BE-54CC-4C58-9A19-5104032F5684}" type="sibTrans" cxnId="{15C6E3AA-5316-49D9-A7BD-D0F5CE2BF7D4}">
      <dgm:prSet/>
      <dgm:spPr/>
      <dgm:t>
        <a:bodyPr/>
        <a:lstStyle/>
        <a:p>
          <a:endParaRPr kumimoji="1" lang="ja-JP" altLang="en-US"/>
        </a:p>
      </dgm:t>
    </dgm:pt>
    <dgm:pt modelId="{81399F28-1ADA-44DC-AAB6-E3E22C73C683}">
      <dgm:prSet/>
      <dgm:spPr/>
      <dgm:t>
        <a:bodyPr/>
        <a:lstStyle/>
        <a:p>
          <a:r>
            <a:rPr kumimoji="1" lang="ja-JP" b="0" i="0" baseline="0"/>
            <a:t>教材</a:t>
          </a:r>
          <a:endParaRPr lang="ja-JP"/>
        </a:p>
      </dgm:t>
    </dgm:pt>
    <dgm:pt modelId="{7C357F30-0B0D-4171-B038-74D6A19262C1}" type="parTrans" cxnId="{167A92C1-F5FB-42E9-AE10-B8E4CD8D6085}">
      <dgm:prSet/>
      <dgm:spPr/>
      <dgm:t>
        <a:bodyPr/>
        <a:lstStyle/>
        <a:p>
          <a:endParaRPr kumimoji="1" lang="ja-JP" altLang="en-US"/>
        </a:p>
      </dgm:t>
    </dgm:pt>
    <dgm:pt modelId="{01E8EF46-05E9-4C16-8A35-DA10AFEECACC}" type="sibTrans" cxnId="{167A92C1-F5FB-42E9-AE10-B8E4CD8D6085}">
      <dgm:prSet/>
      <dgm:spPr/>
      <dgm:t>
        <a:bodyPr/>
        <a:lstStyle/>
        <a:p>
          <a:endParaRPr kumimoji="1" lang="ja-JP" altLang="en-US"/>
        </a:p>
      </dgm:t>
    </dgm:pt>
    <dgm:pt modelId="{DA5EF47C-71FA-48DE-8DA3-075292165B68}" type="pres">
      <dgm:prSet presAssocID="{6981C8F3-50DA-40BE-81C6-26BE0ADB5122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C37F06E1-379A-48E5-A08C-DDF648D00A44}" type="pres">
      <dgm:prSet presAssocID="{6981C8F3-50DA-40BE-81C6-26BE0ADB5122}" presName="children" presStyleCnt="0"/>
      <dgm:spPr/>
    </dgm:pt>
    <dgm:pt modelId="{1D136D73-6726-483A-9292-F8DE251B309B}" type="pres">
      <dgm:prSet presAssocID="{6981C8F3-50DA-40BE-81C6-26BE0ADB5122}" presName="child1group" presStyleCnt="0"/>
      <dgm:spPr/>
    </dgm:pt>
    <dgm:pt modelId="{3D675666-F545-495D-8179-1FE8A83842F7}" type="pres">
      <dgm:prSet presAssocID="{6981C8F3-50DA-40BE-81C6-26BE0ADB5122}" presName="child1" presStyleLbl="bgAcc1" presStyleIdx="0" presStyleCnt="4"/>
      <dgm:spPr/>
    </dgm:pt>
    <dgm:pt modelId="{08B33B02-44D6-469D-A87E-3A5E9DFC08E6}" type="pres">
      <dgm:prSet presAssocID="{6981C8F3-50DA-40BE-81C6-26BE0ADB5122}" presName="child1Text" presStyleLbl="bgAcc1" presStyleIdx="0" presStyleCnt="4">
        <dgm:presLayoutVars>
          <dgm:bulletEnabled val="1"/>
        </dgm:presLayoutVars>
      </dgm:prSet>
      <dgm:spPr/>
    </dgm:pt>
    <dgm:pt modelId="{73C19FEC-D10A-4BEE-BBC0-9F0A45050AF4}" type="pres">
      <dgm:prSet presAssocID="{6981C8F3-50DA-40BE-81C6-26BE0ADB5122}" presName="child2group" presStyleCnt="0"/>
      <dgm:spPr/>
    </dgm:pt>
    <dgm:pt modelId="{C9A41A8C-CFD7-49C9-B00A-B23394506CBD}" type="pres">
      <dgm:prSet presAssocID="{6981C8F3-50DA-40BE-81C6-26BE0ADB5122}" presName="child2" presStyleLbl="bgAcc1" presStyleIdx="1" presStyleCnt="4"/>
      <dgm:spPr/>
    </dgm:pt>
    <dgm:pt modelId="{50C7F3CB-BB40-4DBA-B0D7-19D3F8C5F933}" type="pres">
      <dgm:prSet presAssocID="{6981C8F3-50DA-40BE-81C6-26BE0ADB5122}" presName="child2Text" presStyleLbl="bgAcc1" presStyleIdx="1" presStyleCnt="4">
        <dgm:presLayoutVars>
          <dgm:bulletEnabled val="1"/>
        </dgm:presLayoutVars>
      </dgm:prSet>
      <dgm:spPr/>
    </dgm:pt>
    <dgm:pt modelId="{EBD3F251-C14B-4DA3-B74B-F4A38EC38FC7}" type="pres">
      <dgm:prSet presAssocID="{6981C8F3-50DA-40BE-81C6-26BE0ADB5122}" presName="child3group" presStyleCnt="0"/>
      <dgm:spPr/>
    </dgm:pt>
    <dgm:pt modelId="{0849B28A-592C-4907-97DF-B37F49336CA5}" type="pres">
      <dgm:prSet presAssocID="{6981C8F3-50DA-40BE-81C6-26BE0ADB5122}" presName="child3" presStyleLbl="bgAcc1" presStyleIdx="2" presStyleCnt="4"/>
      <dgm:spPr/>
    </dgm:pt>
    <dgm:pt modelId="{1B84C51A-2E41-4801-82F1-AB73858B4C9C}" type="pres">
      <dgm:prSet presAssocID="{6981C8F3-50DA-40BE-81C6-26BE0ADB5122}" presName="child3Text" presStyleLbl="bgAcc1" presStyleIdx="2" presStyleCnt="4">
        <dgm:presLayoutVars>
          <dgm:bulletEnabled val="1"/>
        </dgm:presLayoutVars>
      </dgm:prSet>
      <dgm:spPr/>
    </dgm:pt>
    <dgm:pt modelId="{172C8D3E-FCC3-49CE-8450-748EEF5FDEA4}" type="pres">
      <dgm:prSet presAssocID="{6981C8F3-50DA-40BE-81C6-26BE0ADB5122}" presName="child4group" presStyleCnt="0"/>
      <dgm:spPr/>
    </dgm:pt>
    <dgm:pt modelId="{C1B750FE-1244-49A1-9E57-11A4C74E7E40}" type="pres">
      <dgm:prSet presAssocID="{6981C8F3-50DA-40BE-81C6-26BE0ADB5122}" presName="child4" presStyleLbl="bgAcc1" presStyleIdx="3" presStyleCnt="4"/>
      <dgm:spPr/>
    </dgm:pt>
    <dgm:pt modelId="{14C2C1F1-8B82-4044-BD94-18B5130A0BDC}" type="pres">
      <dgm:prSet presAssocID="{6981C8F3-50DA-40BE-81C6-26BE0ADB5122}" presName="child4Text" presStyleLbl="bgAcc1" presStyleIdx="3" presStyleCnt="4">
        <dgm:presLayoutVars>
          <dgm:bulletEnabled val="1"/>
        </dgm:presLayoutVars>
      </dgm:prSet>
      <dgm:spPr/>
    </dgm:pt>
    <dgm:pt modelId="{3855C7B8-C6FE-48A2-BC62-544901CFC94B}" type="pres">
      <dgm:prSet presAssocID="{6981C8F3-50DA-40BE-81C6-26BE0ADB5122}" presName="childPlaceholder" presStyleCnt="0"/>
      <dgm:spPr/>
    </dgm:pt>
    <dgm:pt modelId="{AAD877AD-DFCB-4D32-BFEB-C269F9F13FBF}" type="pres">
      <dgm:prSet presAssocID="{6981C8F3-50DA-40BE-81C6-26BE0ADB5122}" presName="circle" presStyleCnt="0"/>
      <dgm:spPr/>
    </dgm:pt>
    <dgm:pt modelId="{1D878798-09B7-419D-857E-56560EA9BD27}" type="pres">
      <dgm:prSet presAssocID="{6981C8F3-50DA-40BE-81C6-26BE0ADB5122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E6A750D7-5EF4-48A1-95A5-8CA08FF01FF5}" type="pres">
      <dgm:prSet presAssocID="{6981C8F3-50DA-40BE-81C6-26BE0ADB5122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1C09D207-FDAE-4B22-8433-F2B870BD754F}" type="pres">
      <dgm:prSet presAssocID="{6981C8F3-50DA-40BE-81C6-26BE0ADB5122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D364CB03-886F-4C38-923E-614D7D48B398}" type="pres">
      <dgm:prSet presAssocID="{6981C8F3-50DA-40BE-81C6-26BE0ADB5122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AD79D6DE-D3D6-4302-98F7-AD3B34CB8E79}" type="pres">
      <dgm:prSet presAssocID="{6981C8F3-50DA-40BE-81C6-26BE0ADB5122}" presName="quadrantPlaceholder" presStyleCnt="0"/>
      <dgm:spPr/>
    </dgm:pt>
    <dgm:pt modelId="{BF635BFA-7A1F-4772-B494-15806DDE2695}" type="pres">
      <dgm:prSet presAssocID="{6981C8F3-50DA-40BE-81C6-26BE0ADB5122}" presName="center1" presStyleLbl="fgShp" presStyleIdx="0" presStyleCnt="2"/>
      <dgm:spPr/>
    </dgm:pt>
    <dgm:pt modelId="{4C3079CF-6114-44B7-946E-055BD2CBDB1A}" type="pres">
      <dgm:prSet presAssocID="{6981C8F3-50DA-40BE-81C6-26BE0ADB5122}" presName="center2" presStyleLbl="fgShp" presStyleIdx="1" presStyleCnt="2"/>
      <dgm:spPr/>
    </dgm:pt>
  </dgm:ptLst>
  <dgm:cxnLst>
    <dgm:cxn modelId="{62117F0D-AA41-4F25-8AD8-79B31FEA881D}" type="presOf" srcId="{8DDA1B3A-EA57-46D9-845B-75A0875F76E9}" destId="{1C09D207-FDAE-4B22-8433-F2B870BD754F}" srcOrd="0" destOrd="0" presId="urn:microsoft.com/office/officeart/2005/8/layout/cycle4"/>
    <dgm:cxn modelId="{34EE3810-37AA-4DE9-A77C-57350530F810}" srcId="{8DDA1B3A-EA57-46D9-845B-75A0875F76E9}" destId="{7F09B897-1B38-4C9C-8598-1722FD374F85}" srcOrd="0" destOrd="0" parTransId="{51E0E454-3495-4794-8021-E9DBF38099CD}" sibTransId="{355310DF-3930-49C4-95FE-045A553AC67F}"/>
    <dgm:cxn modelId="{65539313-E97C-432F-87E5-ECD602FE98B2}" type="presOf" srcId="{7F09B897-1B38-4C9C-8598-1722FD374F85}" destId="{1B84C51A-2E41-4801-82F1-AB73858B4C9C}" srcOrd="1" destOrd="0" presId="urn:microsoft.com/office/officeart/2005/8/layout/cycle4"/>
    <dgm:cxn modelId="{15728134-7963-4832-AA81-3EC021059228}" type="presOf" srcId="{84F160A7-59CE-4738-9F31-31DDA3A3D43D}" destId="{3D675666-F545-495D-8179-1FE8A83842F7}" srcOrd="0" destOrd="0" presId="urn:microsoft.com/office/officeart/2005/8/layout/cycle4"/>
    <dgm:cxn modelId="{2082B934-F122-4277-B5CF-E0038C335A60}" type="presOf" srcId="{51C387EF-6698-4E8A-A652-1498F6B34EF8}" destId="{D364CB03-886F-4C38-923E-614D7D48B398}" srcOrd="0" destOrd="0" presId="urn:microsoft.com/office/officeart/2005/8/layout/cycle4"/>
    <dgm:cxn modelId="{CA435C67-C198-452C-8AF9-23AD4E3309C2}" type="presOf" srcId="{4A98F761-B804-44B2-82DD-F73BD3637E2D}" destId="{3D675666-F545-495D-8179-1FE8A83842F7}" srcOrd="0" destOrd="1" presId="urn:microsoft.com/office/officeart/2005/8/layout/cycle4"/>
    <dgm:cxn modelId="{BEFED06D-D6AE-423E-A4B8-B14A859223F6}" type="presOf" srcId="{81399F28-1ADA-44DC-AAB6-E3E22C73C683}" destId="{C1B750FE-1244-49A1-9E57-11A4C74E7E40}" srcOrd="0" destOrd="0" presId="urn:microsoft.com/office/officeart/2005/8/layout/cycle4"/>
    <dgm:cxn modelId="{8469884E-83B7-4D47-A10B-6690B058FECC}" srcId="{705955B9-575B-47CF-ADB9-C456DB8F2DCC}" destId="{4A98F761-B804-44B2-82DD-F73BD3637E2D}" srcOrd="1" destOrd="0" parTransId="{30E02D0C-49D6-4C52-B9B6-314BD7BA8636}" sibTransId="{423DD6A3-3CC4-4BA2-B7CC-C7A880C34426}"/>
    <dgm:cxn modelId="{A09BA553-EB4A-4571-B40A-D9438D678271}" type="presOf" srcId="{BC30EC04-30D3-4AD8-B4F3-5D2E2A9C403F}" destId="{50C7F3CB-BB40-4DBA-B0D7-19D3F8C5F933}" srcOrd="1" destOrd="0" presId="urn:microsoft.com/office/officeart/2005/8/layout/cycle4"/>
    <dgm:cxn modelId="{48ACDD57-F082-4520-8FAA-C62292D3FB9A}" type="presOf" srcId="{BC30EC04-30D3-4AD8-B4F3-5D2E2A9C403F}" destId="{C9A41A8C-CFD7-49C9-B00A-B23394506CBD}" srcOrd="0" destOrd="0" presId="urn:microsoft.com/office/officeart/2005/8/layout/cycle4"/>
    <dgm:cxn modelId="{3CAA2258-23CC-4A50-A454-DCF8F871A4D0}" srcId="{6981C8F3-50DA-40BE-81C6-26BE0ADB5122}" destId="{CA2524FD-30A8-4E01-9689-60790A75803C}" srcOrd="1" destOrd="0" parTransId="{2611EC8C-134A-4036-B583-E9DC3472B33F}" sibTransId="{FC91DE75-9E1B-4E39-B16E-519911E2A032}"/>
    <dgm:cxn modelId="{F65F0F79-4264-44B4-9D4A-D6CA08F84451}" srcId="{6981C8F3-50DA-40BE-81C6-26BE0ADB5122}" destId="{8DDA1B3A-EA57-46D9-845B-75A0875F76E9}" srcOrd="2" destOrd="0" parTransId="{2E9A83DC-B9B6-406A-BEC7-1BEF7ADD688A}" sibTransId="{0D5DDDBA-2E84-46B5-BA79-BE45AFE11ACE}"/>
    <dgm:cxn modelId="{E42BF180-0540-4BDE-95C1-FC7BAF0AADBF}" srcId="{8DDA1B3A-EA57-46D9-845B-75A0875F76E9}" destId="{0A03AB63-9EF2-481A-86D0-53A2E4EF403D}" srcOrd="1" destOrd="0" parTransId="{02294611-3FD3-40BF-8099-87976345C984}" sibTransId="{E35A116E-5D57-4EDF-8AB2-FDF1330DFF8A}"/>
    <dgm:cxn modelId="{E9227A8D-4D7C-42B8-95AD-D7BE5D25C7A9}" type="presOf" srcId="{0A03AB63-9EF2-481A-86D0-53A2E4EF403D}" destId="{0849B28A-592C-4907-97DF-B37F49336CA5}" srcOrd="0" destOrd="1" presId="urn:microsoft.com/office/officeart/2005/8/layout/cycle4"/>
    <dgm:cxn modelId="{BCBBEC91-5244-43E9-A857-4D79DD4D06E1}" type="presOf" srcId="{7F09B897-1B38-4C9C-8598-1722FD374F85}" destId="{0849B28A-592C-4907-97DF-B37F49336CA5}" srcOrd="0" destOrd="0" presId="urn:microsoft.com/office/officeart/2005/8/layout/cycle4"/>
    <dgm:cxn modelId="{8146E5A0-D2BB-4C1B-BD41-0393F900F853}" type="presOf" srcId="{CA2524FD-30A8-4E01-9689-60790A75803C}" destId="{E6A750D7-5EF4-48A1-95A5-8CA08FF01FF5}" srcOrd="0" destOrd="0" presId="urn:microsoft.com/office/officeart/2005/8/layout/cycle4"/>
    <dgm:cxn modelId="{F61FD4A2-7A8E-4FED-95CB-BD8EDA742710}" type="presOf" srcId="{6981C8F3-50DA-40BE-81C6-26BE0ADB5122}" destId="{DA5EF47C-71FA-48DE-8DA3-075292165B68}" srcOrd="0" destOrd="0" presId="urn:microsoft.com/office/officeart/2005/8/layout/cycle4"/>
    <dgm:cxn modelId="{AE740DA7-5507-48B6-A103-63C72B53D141}" type="presOf" srcId="{84F160A7-59CE-4738-9F31-31DDA3A3D43D}" destId="{08B33B02-44D6-469D-A87E-3A5E9DFC08E6}" srcOrd="1" destOrd="0" presId="urn:microsoft.com/office/officeart/2005/8/layout/cycle4"/>
    <dgm:cxn modelId="{15C6E3AA-5316-49D9-A7BD-D0F5CE2BF7D4}" srcId="{6981C8F3-50DA-40BE-81C6-26BE0ADB5122}" destId="{51C387EF-6698-4E8A-A652-1498F6B34EF8}" srcOrd="3" destOrd="0" parTransId="{4E33D3D7-67F3-439E-9AD2-95EA5CBA60E8}" sibTransId="{F6A668BE-54CC-4C58-9A19-5104032F5684}"/>
    <dgm:cxn modelId="{521C54B8-02A7-40CC-8F83-D2B540C4B2BC}" srcId="{6981C8F3-50DA-40BE-81C6-26BE0ADB5122}" destId="{705955B9-575B-47CF-ADB9-C456DB8F2DCC}" srcOrd="0" destOrd="0" parTransId="{0E35B5B6-2A86-4C7B-B360-75EFDCEA5E39}" sibTransId="{CFD8CABD-9063-417F-A83C-7D40675FF881}"/>
    <dgm:cxn modelId="{577A0EBD-2389-4A0E-A5E4-768A1763FB50}" srcId="{CA2524FD-30A8-4E01-9689-60790A75803C}" destId="{BC30EC04-30D3-4AD8-B4F3-5D2E2A9C403F}" srcOrd="0" destOrd="0" parTransId="{FF497292-5C30-43D1-9565-0DD232ABED40}" sibTransId="{A53C91E1-9C9F-4B7E-8A20-0E8F0279AC00}"/>
    <dgm:cxn modelId="{167A92C1-F5FB-42E9-AE10-B8E4CD8D6085}" srcId="{51C387EF-6698-4E8A-A652-1498F6B34EF8}" destId="{81399F28-1ADA-44DC-AAB6-E3E22C73C683}" srcOrd="0" destOrd="0" parTransId="{7C357F30-0B0D-4171-B038-74D6A19262C1}" sibTransId="{01E8EF46-05E9-4C16-8A35-DA10AFEECACC}"/>
    <dgm:cxn modelId="{E54F22D1-33D2-4001-A198-AFB35C4D2F3D}" type="presOf" srcId="{81399F28-1ADA-44DC-AAB6-E3E22C73C683}" destId="{14C2C1F1-8B82-4044-BD94-18B5130A0BDC}" srcOrd="1" destOrd="0" presId="urn:microsoft.com/office/officeart/2005/8/layout/cycle4"/>
    <dgm:cxn modelId="{120D04D7-95D6-46B1-804B-9CC73623C38A}" type="presOf" srcId="{4A98F761-B804-44B2-82DD-F73BD3637E2D}" destId="{08B33B02-44D6-469D-A87E-3A5E9DFC08E6}" srcOrd="1" destOrd="1" presId="urn:microsoft.com/office/officeart/2005/8/layout/cycle4"/>
    <dgm:cxn modelId="{EBB9F5DD-1DC1-49FF-AFD0-2DA91CAB3495}" srcId="{705955B9-575B-47CF-ADB9-C456DB8F2DCC}" destId="{84F160A7-59CE-4738-9F31-31DDA3A3D43D}" srcOrd="0" destOrd="0" parTransId="{2A492366-8DB9-4641-BAC1-3DC244285A1C}" sibTransId="{3E13573C-38F8-4691-8FB0-2C1167EE7C97}"/>
    <dgm:cxn modelId="{16EE8DDE-4A64-4DA5-BB9C-D22877D9EB2D}" type="presOf" srcId="{705955B9-575B-47CF-ADB9-C456DB8F2DCC}" destId="{1D878798-09B7-419D-857E-56560EA9BD27}" srcOrd="0" destOrd="0" presId="urn:microsoft.com/office/officeart/2005/8/layout/cycle4"/>
    <dgm:cxn modelId="{D19E91E8-BFEB-4847-97CD-71BED6EBB131}" type="presOf" srcId="{0A03AB63-9EF2-481A-86D0-53A2E4EF403D}" destId="{1B84C51A-2E41-4801-82F1-AB73858B4C9C}" srcOrd="1" destOrd="1" presId="urn:microsoft.com/office/officeart/2005/8/layout/cycle4"/>
    <dgm:cxn modelId="{3478704D-E0E8-430A-90D7-06B36E243EA1}" type="presParOf" srcId="{DA5EF47C-71FA-48DE-8DA3-075292165B68}" destId="{C37F06E1-379A-48E5-A08C-DDF648D00A44}" srcOrd="0" destOrd="0" presId="urn:microsoft.com/office/officeart/2005/8/layout/cycle4"/>
    <dgm:cxn modelId="{064BA53B-0327-4757-AA4A-3645CC77AE27}" type="presParOf" srcId="{C37F06E1-379A-48E5-A08C-DDF648D00A44}" destId="{1D136D73-6726-483A-9292-F8DE251B309B}" srcOrd="0" destOrd="0" presId="urn:microsoft.com/office/officeart/2005/8/layout/cycle4"/>
    <dgm:cxn modelId="{9E6668C4-34D8-4F32-8DA1-B821771CFC7C}" type="presParOf" srcId="{1D136D73-6726-483A-9292-F8DE251B309B}" destId="{3D675666-F545-495D-8179-1FE8A83842F7}" srcOrd="0" destOrd="0" presId="urn:microsoft.com/office/officeart/2005/8/layout/cycle4"/>
    <dgm:cxn modelId="{E49474D0-0361-47D1-9A7D-FE19EDCFF6E1}" type="presParOf" srcId="{1D136D73-6726-483A-9292-F8DE251B309B}" destId="{08B33B02-44D6-469D-A87E-3A5E9DFC08E6}" srcOrd="1" destOrd="0" presId="urn:microsoft.com/office/officeart/2005/8/layout/cycle4"/>
    <dgm:cxn modelId="{431E5323-F376-4897-9807-F873E917E274}" type="presParOf" srcId="{C37F06E1-379A-48E5-A08C-DDF648D00A44}" destId="{73C19FEC-D10A-4BEE-BBC0-9F0A45050AF4}" srcOrd="1" destOrd="0" presId="urn:microsoft.com/office/officeart/2005/8/layout/cycle4"/>
    <dgm:cxn modelId="{6725F957-3FF7-4C77-A5BF-A02D629BB8A4}" type="presParOf" srcId="{73C19FEC-D10A-4BEE-BBC0-9F0A45050AF4}" destId="{C9A41A8C-CFD7-49C9-B00A-B23394506CBD}" srcOrd="0" destOrd="0" presId="urn:microsoft.com/office/officeart/2005/8/layout/cycle4"/>
    <dgm:cxn modelId="{094AD959-BAE7-43B7-84C2-3483B3B550BE}" type="presParOf" srcId="{73C19FEC-D10A-4BEE-BBC0-9F0A45050AF4}" destId="{50C7F3CB-BB40-4DBA-B0D7-19D3F8C5F933}" srcOrd="1" destOrd="0" presId="urn:microsoft.com/office/officeart/2005/8/layout/cycle4"/>
    <dgm:cxn modelId="{1D41C6F9-7514-410F-A79B-9B2934C8E0F3}" type="presParOf" srcId="{C37F06E1-379A-48E5-A08C-DDF648D00A44}" destId="{EBD3F251-C14B-4DA3-B74B-F4A38EC38FC7}" srcOrd="2" destOrd="0" presId="urn:microsoft.com/office/officeart/2005/8/layout/cycle4"/>
    <dgm:cxn modelId="{04A9E7B6-2631-48B0-A3F1-CD4695A1A757}" type="presParOf" srcId="{EBD3F251-C14B-4DA3-B74B-F4A38EC38FC7}" destId="{0849B28A-592C-4907-97DF-B37F49336CA5}" srcOrd="0" destOrd="0" presId="urn:microsoft.com/office/officeart/2005/8/layout/cycle4"/>
    <dgm:cxn modelId="{09402FED-659D-40C8-8764-824E658FED0C}" type="presParOf" srcId="{EBD3F251-C14B-4DA3-B74B-F4A38EC38FC7}" destId="{1B84C51A-2E41-4801-82F1-AB73858B4C9C}" srcOrd="1" destOrd="0" presId="urn:microsoft.com/office/officeart/2005/8/layout/cycle4"/>
    <dgm:cxn modelId="{55CF1BCC-0372-4000-8313-680D970D2405}" type="presParOf" srcId="{C37F06E1-379A-48E5-A08C-DDF648D00A44}" destId="{172C8D3E-FCC3-49CE-8450-748EEF5FDEA4}" srcOrd="3" destOrd="0" presId="urn:microsoft.com/office/officeart/2005/8/layout/cycle4"/>
    <dgm:cxn modelId="{B391BC81-D699-47CE-B35E-389D5202EFA5}" type="presParOf" srcId="{172C8D3E-FCC3-49CE-8450-748EEF5FDEA4}" destId="{C1B750FE-1244-49A1-9E57-11A4C74E7E40}" srcOrd="0" destOrd="0" presId="urn:microsoft.com/office/officeart/2005/8/layout/cycle4"/>
    <dgm:cxn modelId="{8219BFBA-4B30-41B7-B7DF-3C94F06E19FD}" type="presParOf" srcId="{172C8D3E-FCC3-49CE-8450-748EEF5FDEA4}" destId="{14C2C1F1-8B82-4044-BD94-18B5130A0BDC}" srcOrd="1" destOrd="0" presId="urn:microsoft.com/office/officeart/2005/8/layout/cycle4"/>
    <dgm:cxn modelId="{C45254B2-ED5D-4051-8F3D-DB77AF07C44F}" type="presParOf" srcId="{C37F06E1-379A-48E5-A08C-DDF648D00A44}" destId="{3855C7B8-C6FE-48A2-BC62-544901CFC94B}" srcOrd="4" destOrd="0" presId="urn:microsoft.com/office/officeart/2005/8/layout/cycle4"/>
    <dgm:cxn modelId="{119D2770-D874-4016-8CEC-8A25C3257AD1}" type="presParOf" srcId="{DA5EF47C-71FA-48DE-8DA3-075292165B68}" destId="{AAD877AD-DFCB-4D32-BFEB-C269F9F13FBF}" srcOrd="1" destOrd="0" presId="urn:microsoft.com/office/officeart/2005/8/layout/cycle4"/>
    <dgm:cxn modelId="{56CDC576-4A17-4B7B-82C1-6ED0EA976BA5}" type="presParOf" srcId="{AAD877AD-DFCB-4D32-BFEB-C269F9F13FBF}" destId="{1D878798-09B7-419D-857E-56560EA9BD27}" srcOrd="0" destOrd="0" presId="urn:microsoft.com/office/officeart/2005/8/layout/cycle4"/>
    <dgm:cxn modelId="{EAC82ECF-5028-4465-8868-C75853DFB9BD}" type="presParOf" srcId="{AAD877AD-DFCB-4D32-BFEB-C269F9F13FBF}" destId="{E6A750D7-5EF4-48A1-95A5-8CA08FF01FF5}" srcOrd="1" destOrd="0" presId="urn:microsoft.com/office/officeart/2005/8/layout/cycle4"/>
    <dgm:cxn modelId="{E4E1CF99-AF4F-4A5A-BE78-EAA40496C438}" type="presParOf" srcId="{AAD877AD-DFCB-4D32-BFEB-C269F9F13FBF}" destId="{1C09D207-FDAE-4B22-8433-F2B870BD754F}" srcOrd="2" destOrd="0" presId="urn:microsoft.com/office/officeart/2005/8/layout/cycle4"/>
    <dgm:cxn modelId="{08536766-B45F-4273-BE4B-A8F2247C2777}" type="presParOf" srcId="{AAD877AD-DFCB-4D32-BFEB-C269F9F13FBF}" destId="{D364CB03-886F-4C38-923E-614D7D48B398}" srcOrd="3" destOrd="0" presId="urn:microsoft.com/office/officeart/2005/8/layout/cycle4"/>
    <dgm:cxn modelId="{25BC4670-77AC-4413-A792-B243F7D96FD9}" type="presParOf" srcId="{AAD877AD-DFCB-4D32-BFEB-C269F9F13FBF}" destId="{AD79D6DE-D3D6-4302-98F7-AD3B34CB8E79}" srcOrd="4" destOrd="0" presId="urn:microsoft.com/office/officeart/2005/8/layout/cycle4"/>
    <dgm:cxn modelId="{8B519C94-23E3-40DE-8294-A366055D6538}" type="presParOf" srcId="{DA5EF47C-71FA-48DE-8DA3-075292165B68}" destId="{BF635BFA-7A1F-4772-B494-15806DDE2695}" srcOrd="2" destOrd="0" presId="urn:microsoft.com/office/officeart/2005/8/layout/cycle4"/>
    <dgm:cxn modelId="{8522FD01-77FF-49F5-BFA1-346B6AA8CC85}" type="presParOf" srcId="{DA5EF47C-71FA-48DE-8DA3-075292165B68}" destId="{4C3079CF-6114-44B7-946E-055BD2CBDB1A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4C74CD-96A3-4832-AACC-05806DBA3158}" type="doc">
      <dgm:prSet loTypeId="urn:microsoft.com/office/officeart/2005/8/layout/funnel1" loCatId="process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kumimoji="1" lang="ja-JP" altLang="en-US"/>
        </a:p>
      </dgm:t>
    </dgm:pt>
    <dgm:pt modelId="{9DF70543-86D3-4EC8-A5FD-9C8620288361}">
      <dgm:prSet/>
      <dgm:spPr/>
      <dgm:t>
        <a:bodyPr/>
        <a:lstStyle/>
        <a:p>
          <a:r>
            <a:rPr kumimoji="1" lang="ja-JP" b="0" i="0" baseline="0"/>
            <a:t>新人教育セミナー</a:t>
          </a:r>
          <a:endParaRPr lang="ja-JP"/>
        </a:p>
      </dgm:t>
    </dgm:pt>
    <dgm:pt modelId="{E7CEE972-6868-49A7-B006-5E604F4A0607}" type="parTrans" cxnId="{8FFB6113-64DE-406E-9500-D83789078928}">
      <dgm:prSet/>
      <dgm:spPr/>
      <dgm:t>
        <a:bodyPr/>
        <a:lstStyle/>
        <a:p>
          <a:endParaRPr kumimoji="1" lang="ja-JP" altLang="en-US"/>
        </a:p>
      </dgm:t>
    </dgm:pt>
    <dgm:pt modelId="{289F8DC7-7E5B-42AE-A6E8-0DA29939B132}" type="sibTrans" cxnId="{8FFB6113-64DE-406E-9500-D83789078928}">
      <dgm:prSet/>
      <dgm:spPr/>
      <dgm:t>
        <a:bodyPr/>
        <a:lstStyle/>
        <a:p>
          <a:endParaRPr kumimoji="1" lang="ja-JP" altLang="en-US"/>
        </a:p>
      </dgm:t>
    </dgm:pt>
    <dgm:pt modelId="{8E9BD877-D7AD-4280-A23D-29A77DD585C8}">
      <dgm:prSet/>
      <dgm:spPr/>
      <dgm:t>
        <a:bodyPr/>
        <a:lstStyle/>
        <a:p>
          <a:r>
            <a:rPr kumimoji="1" lang="ja-JP" b="0" i="0" baseline="0"/>
            <a:t>営業職セミナー</a:t>
          </a:r>
          <a:endParaRPr lang="ja-JP"/>
        </a:p>
      </dgm:t>
    </dgm:pt>
    <dgm:pt modelId="{F6EE06ED-337F-43CC-88A6-38CF61F60833}" type="parTrans" cxnId="{0958FD22-5BDA-4414-8432-56E2C8B74B74}">
      <dgm:prSet/>
      <dgm:spPr/>
      <dgm:t>
        <a:bodyPr/>
        <a:lstStyle/>
        <a:p>
          <a:endParaRPr kumimoji="1" lang="ja-JP" altLang="en-US"/>
        </a:p>
      </dgm:t>
    </dgm:pt>
    <dgm:pt modelId="{C696B87E-5157-49B0-AE70-74E90AF8E005}" type="sibTrans" cxnId="{0958FD22-5BDA-4414-8432-56E2C8B74B74}">
      <dgm:prSet/>
      <dgm:spPr/>
      <dgm:t>
        <a:bodyPr/>
        <a:lstStyle/>
        <a:p>
          <a:endParaRPr kumimoji="1" lang="ja-JP" altLang="en-US"/>
        </a:p>
      </dgm:t>
    </dgm:pt>
    <dgm:pt modelId="{60B31389-CA32-4521-A9DB-7E15BA53446B}">
      <dgm:prSet/>
      <dgm:spPr/>
      <dgm:t>
        <a:bodyPr/>
        <a:lstStyle/>
        <a:p>
          <a:r>
            <a:rPr kumimoji="1" lang="en-US" b="0" i="0" baseline="0"/>
            <a:t>IT</a:t>
          </a:r>
          <a:r>
            <a:rPr kumimoji="1" lang="ja-JP" b="0" i="0" baseline="0"/>
            <a:t>関連セミナー</a:t>
          </a:r>
          <a:endParaRPr lang="ja-JP"/>
        </a:p>
      </dgm:t>
    </dgm:pt>
    <dgm:pt modelId="{37DE07EF-57EC-4E9F-A3F4-A56443C1168A}" type="parTrans" cxnId="{C95E7204-6FBA-42DC-8CDE-BEF31876745C}">
      <dgm:prSet/>
      <dgm:spPr/>
      <dgm:t>
        <a:bodyPr/>
        <a:lstStyle/>
        <a:p>
          <a:endParaRPr kumimoji="1" lang="ja-JP" altLang="en-US"/>
        </a:p>
      </dgm:t>
    </dgm:pt>
    <dgm:pt modelId="{6EC992CC-5C3C-45A5-8217-50C6489A5EBA}" type="sibTrans" cxnId="{C95E7204-6FBA-42DC-8CDE-BEF31876745C}">
      <dgm:prSet/>
      <dgm:spPr/>
      <dgm:t>
        <a:bodyPr/>
        <a:lstStyle/>
        <a:p>
          <a:endParaRPr kumimoji="1" lang="ja-JP" altLang="en-US"/>
        </a:p>
      </dgm:t>
    </dgm:pt>
    <dgm:pt modelId="{F5B57AA8-B042-4907-BE82-0EF51C55D09C}">
      <dgm:prSet/>
      <dgm:spPr/>
      <dgm:t>
        <a:bodyPr/>
        <a:lstStyle/>
        <a:p>
          <a:r>
            <a:rPr kumimoji="1" lang="ja-JP" b="0" i="0" baseline="0"/>
            <a:t>最新のカリキュラム</a:t>
          </a:r>
          <a:endParaRPr lang="ja-JP"/>
        </a:p>
      </dgm:t>
    </dgm:pt>
    <dgm:pt modelId="{AB02E767-BA60-42F1-94E1-AAAD0F34F75C}" type="parTrans" cxnId="{8CAE2CDB-C5EC-4FCA-BCD7-BF21BD374308}">
      <dgm:prSet/>
      <dgm:spPr/>
      <dgm:t>
        <a:bodyPr/>
        <a:lstStyle/>
        <a:p>
          <a:endParaRPr kumimoji="1" lang="ja-JP" altLang="en-US"/>
        </a:p>
      </dgm:t>
    </dgm:pt>
    <dgm:pt modelId="{73505D02-9C47-46DB-B5BB-75E6C3D56B16}" type="sibTrans" cxnId="{8CAE2CDB-C5EC-4FCA-BCD7-BF21BD374308}">
      <dgm:prSet/>
      <dgm:spPr/>
      <dgm:t>
        <a:bodyPr/>
        <a:lstStyle/>
        <a:p>
          <a:endParaRPr kumimoji="1" lang="ja-JP" altLang="en-US"/>
        </a:p>
      </dgm:t>
    </dgm:pt>
    <dgm:pt modelId="{EF6BF284-A58F-4F86-A6BB-D5772117BCB2}" type="pres">
      <dgm:prSet presAssocID="{384C74CD-96A3-4832-AACC-05806DBA3158}" presName="Name0" presStyleCnt="0">
        <dgm:presLayoutVars>
          <dgm:chMax val="4"/>
          <dgm:resizeHandles val="exact"/>
        </dgm:presLayoutVars>
      </dgm:prSet>
      <dgm:spPr/>
    </dgm:pt>
    <dgm:pt modelId="{3DF09240-3929-4143-9251-189BFD0BC8BF}" type="pres">
      <dgm:prSet presAssocID="{384C74CD-96A3-4832-AACC-05806DBA3158}" presName="ellipse" presStyleLbl="trBgShp" presStyleIdx="0" presStyleCnt="1"/>
      <dgm:spPr/>
    </dgm:pt>
    <dgm:pt modelId="{EB4FBFAF-0755-4FBC-95E5-4F0058E75112}" type="pres">
      <dgm:prSet presAssocID="{384C74CD-96A3-4832-AACC-05806DBA3158}" presName="arrow1" presStyleLbl="fgShp" presStyleIdx="0" presStyleCnt="1"/>
      <dgm:spPr/>
    </dgm:pt>
    <dgm:pt modelId="{8B483A9B-4B80-4644-AAFE-A1B0AC55B405}" type="pres">
      <dgm:prSet presAssocID="{384C74CD-96A3-4832-AACC-05806DBA3158}" presName="rectangle" presStyleLbl="revTx" presStyleIdx="0" presStyleCnt="1">
        <dgm:presLayoutVars>
          <dgm:bulletEnabled val="1"/>
        </dgm:presLayoutVars>
      </dgm:prSet>
      <dgm:spPr/>
    </dgm:pt>
    <dgm:pt modelId="{F07769B7-60EC-4A5F-9FFF-D7BF4EE9129D}" type="pres">
      <dgm:prSet presAssocID="{8E9BD877-D7AD-4280-A23D-29A77DD585C8}" presName="item1" presStyleLbl="node1" presStyleIdx="0" presStyleCnt="3">
        <dgm:presLayoutVars>
          <dgm:bulletEnabled val="1"/>
        </dgm:presLayoutVars>
      </dgm:prSet>
      <dgm:spPr/>
    </dgm:pt>
    <dgm:pt modelId="{FF401075-79F9-49D4-82DA-AE10894081A9}" type="pres">
      <dgm:prSet presAssocID="{60B31389-CA32-4521-A9DB-7E15BA53446B}" presName="item2" presStyleLbl="node1" presStyleIdx="1" presStyleCnt="3">
        <dgm:presLayoutVars>
          <dgm:bulletEnabled val="1"/>
        </dgm:presLayoutVars>
      </dgm:prSet>
      <dgm:spPr/>
    </dgm:pt>
    <dgm:pt modelId="{A0CA0BBB-86AB-4886-998B-4F5ECF7FEEFB}" type="pres">
      <dgm:prSet presAssocID="{F5B57AA8-B042-4907-BE82-0EF51C55D09C}" presName="item3" presStyleLbl="node1" presStyleIdx="2" presStyleCnt="3">
        <dgm:presLayoutVars>
          <dgm:bulletEnabled val="1"/>
        </dgm:presLayoutVars>
      </dgm:prSet>
      <dgm:spPr/>
    </dgm:pt>
    <dgm:pt modelId="{CFEBB568-6D36-4593-B432-97DD56DFBA93}" type="pres">
      <dgm:prSet presAssocID="{384C74CD-96A3-4832-AACC-05806DBA3158}" presName="funnel" presStyleLbl="trAlignAcc1" presStyleIdx="0" presStyleCnt="1"/>
      <dgm:spPr/>
    </dgm:pt>
  </dgm:ptLst>
  <dgm:cxnLst>
    <dgm:cxn modelId="{C95E7204-6FBA-42DC-8CDE-BEF31876745C}" srcId="{384C74CD-96A3-4832-AACC-05806DBA3158}" destId="{60B31389-CA32-4521-A9DB-7E15BA53446B}" srcOrd="2" destOrd="0" parTransId="{37DE07EF-57EC-4E9F-A3F4-A56443C1168A}" sibTransId="{6EC992CC-5C3C-45A5-8217-50C6489A5EBA}"/>
    <dgm:cxn modelId="{8FFB6113-64DE-406E-9500-D83789078928}" srcId="{384C74CD-96A3-4832-AACC-05806DBA3158}" destId="{9DF70543-86D3-4EC8-A5FD-9C8620288361}" srcOrd="0" destOrd="0" parTransId="{E7CEE972-6868-49A7-B006-5E604F4A0607}" sibTransId="{289F8DC7-7E5B-42AE-A6E8-0DA29939B132}"/>
    <dgm:cxn modelId="{13F09F18-3772-47DC-8201-A4A1FE36285C}" type="presOf" srcId="{60B31389-CA32-4521-A9DB-7E15BA53446B}" destId="{F07769B7-60EC-4A5F-9FFF-D7BF4EE9129D}" srcOrd="0" destOrd="0" presId="urn:microsoft.com/office/officeart/2005/8/layout/funnel1"/>
    <dgm:cxn modelId="{0958FD22-5BDA-4414-8432-56E2C8B74B74}" srcId="{384C74CD-96A3-4832-AACC-05806DBA3158}" destId="{8E9BD877-D7AD-4280-A23D-29A77DD585C8}" srcOrd="1" destOrd="0" parTransId="{F6EE06ED-337F-43CC-88A6-38CF61F60833}" sibTransId="{C696B87E-5157-49B0-AE70-74E90AF8E005}"/>
    <dgm:cxn modelId="{BB0A8527-5D85-4E88-9AAB-D72C773420F0}" type="presOf" srcId="{8E9BD877-D7AD-4280-A23D-29A77DD585C8}" destId="{FF401075-79F9-49D4-82DA-AE10894081A9}" srcOrd="0" destOrd="0" presId="urn:microsoft.com/office/officeart/2005/8/layout/funnel1"/>
    <dgm:cxn modelId="{9E3E3297-96DA-4488-A858-DB3E9FE83CB8}" type="presOf" srcId="{384C74CD-96A3-4832-AACC-05806DBA3158}" destId="{EF6BF284-A58F-4F86-A6BB-D5772117BCB2}" srcOrd="0" destOrd="0" presId="urn:microsoft.com/office/officeart/2005/8/layout/funnel1"/>
    <dgm:cxn modelId="{8CAE2CDB-C5EC-4FCA-BCD7-BF21BD374308}" srcId="{384C74CD-96A3-4832-AACC-05806DBA3158}" destId="{F5B57AA8-B042-4907-BE82-0EF51C55D09C}" srcOrd="3" destOrd="0" parTransId="{AB02E767-BA60-42F1-94E1-AAAD0F34F75C}" sibTransId="{73505D02-9C47-46DB-B5BB-75E6C3D56B16}"/>
    <dgm:cxn modelId="{2B73F6E8-407B-46C5-A67C-C579383AC0E8}" type="presOf" srcId="{9DF70543-86D3-4EC8-A5FD-9C8620288361}" destId="{A0CA0BBB-86AB-4886-998B-4F5ECF7FEEFB}" srcOrd="0" destOrd="0" presId="urn:microsoft.com/office/officeart/2005/8/layout/funnel1"/>
    <dgm:cxn modelId="{C90694F8-662C-479D-8207-77562E780E9D}" type="presOf" srcId="{F5B57AA8-B042-4907-BE82-0EF51C55D09C}" destId="{8B483A9B-4B80-4644-AAFE-A1B0AC55B405}" srcOrd="0" destOrd="0" presId="urn:microsoft.com/office/officeart/2005/8/layout/funnel1"/>
    <dgm:cxn modelId="{D410642D-4D62-4A35-9845-6235AD8841C5}" type="presParOf" srcId="{EF6BF284-A58F-4F86-A6BB-D5772117BCB2}" destId="{3DF09240-3929-4143-9251-189BFD0BC8BF}" srcOrd="0" destOrd="0" presId="urn:microsoft.com/office/officeart/2005/8/layout/funnel1"/>
    <dgm:cxn modelId="{5971ED1F-2C20-4681-ACCD-F4128225038A}" type="presParOf" srcId="{EF6BF284-A58F-4F86-A6BB-D5772117BCB2}" destId="{EB4FBFAF-0755-4FBC-95E5-4F0058E75112}" srcOrd="1" destOrd="0" presId="urn:microsoft.com/office/officeart/2005/8/layout/funnel1"/>
    <dgm:cxn modelId="{AED3251E-9416-41E9-8FBB-0B4D3C1DAD3F}" type="presParOf" srcId="{EF6BF284-A58F-4F86-A6BB-D5772117BCB2}" destId="{8B483A9B-4B80-4644-AAFE-A1B0AC55B405}" srcOrd="2" destOrd="0" presId="urn:microsoft.com/office/officeart/2005/8/layout/funnel1"/>
    <dgm:cxn modelId="{3375118A-3569-47FA-A5CB-F1FEDF417875}" type="presParOf" srcId="{EF6BF284-A58F-4F86-A6BB-D5772117BCB2}" destId="{F07769B7-60EC-4A5F-9FFF-D7BF4EE9129D}" srcOrd="3" destOrd="0" presId="urn:microsoft.com/office/officeart/2005/8/layout/funnel1"/>
    <dgm:cxn modelId="{1FB7E831-86B3-41E3-8FBE-B51700EE06EC}" type="presParOf" srcId="{EF6BF284-A58F-4F86-A6BB-D5772117BCB2}" destId="{FF401075-79F9-49D4-82DA-AE10894081A9}" srcOrd="4" destOrd="0" presId="urn:microsoft.com/office/officeart/2005/8/layout/funnel1"/>
    <dgm:cxn modelId="{C0840791-19D6-4D51-B305-1012773A5979}" type="presParOf" srcId="{EF6BF284-A58F-4F86-A6BB-D5772117BCB2}" destId="{A0CA0BBB-86AB-4886-998B-4F5ECF7FEEFB}" srcOrd="5" destOrd="0" presId="urn:microsoft.com/office/officeart/2005/8/layout/funnel1"/>
    <dgm:cxn modelId="{B5122DA8-5148-4C02-8993-EB1906F8FDC2}" type="presParOf" srcId="{EF6BF284-A58F-4F86-A6BB-D5772117BCB2}" destId="{CFEBB568-6D36-4593-B432-97DD56DFBA9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03E61E-AD40-40DB-B0B9-F6947C5B6DA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503D3347-E879-4A51-A7DE-D0F3ADCAA465}">
      <dgm:prSet/>
      <dgm:spPr/>
      <dgm:t>
        <a:bodyPr/>
        <a:lstStyle/>
        <a:p>
          <a:pPr rtl="0"/>
          <a:r>
            <a:rPr kumimoji="1" lang="ja-JP" dirty="0"/>
            <a:t>資格取得と連動している</a:t>
          </a:r>
          <a:endParaRPr lang="ja-JP" dirty="0"/>
        </a:p>
      </dgm:t>
    </dgm:pt>
    <dgm:pt modelId="{22E16C6F-F170-41D2-BF91-22BCEC8043B6}" type="parTrans" cxnId="{D50A497E-0F73-42A9-AAD6-7742E453C60B}">
      <dgm:prSet/>
      <dgm:spPr/>
      <dgm:t>
        <a:bodyPr/>
        <a:lstStyle/>
        <a:p>
          <a:endParaRPr kumimoji="1" lang="ja-JP" altLang="en-US"/>
        </a:p>
      </dgm:t>
    </dgm:pt>
    <dgm:pt modelId="{9AA420C2-B197-484E-8164-93F7CF49A743}" type="sibTrans" cxnId="{D50A497E-0F73-42A9-AAD6-7742E453C60B}">
      <dgm:prSet/>
      <dgm:spPr/>
      <dgm:t>
        <a:bodyPr/>
        <a:lstStyle/>
        <a:p>
          <a:endParaRPr kumimoji="1" lang="ja-JP" altLang="en-US"/>
        </a:p>
      </dgm:t>
    </dgm:pt>
    <dgm:pt modelId="{9ECA8B6B-4348-4E98-BA32-66D2F150C33A}">
      <dgm:prSet/>
      <dgm:spPr/>
      <dgm:t>
        <a:bodyPr/>
        <a:lstStyle/>
        <a:p>
          <a:pPr rtl="0"/>
          <a:r>
            <a:rPr kumimoji="1" lang="ja-JP" dirty="0"/>
            <a:t>学習内容が職場で実践できる</a:t>
          </a:r>
          <a:endParaRPr lang="ja-JP" dirty="0"/>
        </a:p>
      </dgm:t>
    </dgm:pt>
    <dgm:pt modelId="{BC956B63-A2E3-4473-ACF4-BE828602588D}" type="parTrans" cxnId="{D1A4D231-57F8-4110-9277-E68DF92CC069}">
      <dgm:prSet/>
      <dgm:spPr/>
      <dgm:t>
        <a:bodyPr/>
        <a:lstStyle/>
        <a:p>
          <a:endParaRPr kumimoji="1" lang="ja-JP" altLang="en-US"/>
        </a:p>
      </dgm:t>
    </dgm:pt>
    <dgm:pt modelId="{CD764CA7-5A00-4A12-AA3E-421CB1E7BDD1}" type="sibTrans" cxnId="{D1A4D231-57F8-4110-9277-E68DF92CC069}">
      <dgm:prSet/>
      <dgm:spPr/>
      <dgm:t>
        <a:bodyPr/>
        <a:lstStyle/>
        <a:p>
          <a:endParaRPr kumimoji="1" lang="ja-JP" altLang="en-US"/>
        </a:p>
      </dgm:t>
    </dgm:pt>
    <dgm:pt modelId="{5909D825-6195-4529-86C5-56249C43819C}">
      <dgm:prSet/>
      <dgm:spPr/>
      <dgm:t>
        <a:bodyPr/>
        <a:lstStyle/>
        <a:p>
          <a:pPr rtl="0"/>
          <a:r>
            <a:rPr kumimoji="1" lang="ja-JP" dirty="0"/>
            <a:t>質問に対するサポートの体制がある</a:t>
          </a:r>
          <a:endParaRPr lang="ja-JP" dirty="0"/>
        </a:p>
      </dgm:t>
    </dgm:pt>
    <dgm:pt modelId="{EBB9B9F1-AC87-4408-A6CA-E9B508D6D336}" type="parTrans" cxnId="{1AEAFD47-C22A-4990-9628-CC91A9026F52}">
      <dgm:prSet/>
      <dgm:spPr/>
      <dgm:t>
        <a:bodyPr/>
        <a:lstStyle/>
        <a:p>
          <a:endParaRPr kumimoji="1" lang="ja-JP" altLang="en-US"/>
        </a:p>
      </dgm:t>
    </dgm:pt>
    <dgm:pt modelId="{6EA4D687-5252-43DC-973C-9AC062DDC9AD}" type="sibTrans" cxnId="{1AEAFD47-C22A-4990-9628-CC91A9026F52}">
      <dgm:prSet/>
      <dgm:spPr/>
      <dgm:t>
        <a:bodyPr/>
        <a:lstStyle/>
        <a:p>
          <a:endParaRPr kumimoji="1" lang="ja-JP" altLang="en-US"/>
        </a:p>
      </dgm:t>
    </dgm:pt>
    <dgm:pt modelId="{05A22B44-D015-46CF-9D38-9816D833B660}">
      <dgm:prSet/>
      <dgm:spPr/>
      <dgm:t>
        <a:bodyPr/>
        <a:lstStyle/>
        <a:p>
          <a:pPr rtl="0"/>
          <a:r>
            <a:rPr kumimoji="1" lang="ja-JP" dirty="0"/>
            <a:t>音声や動画を利用したわかりやすい内容</a:t>
          </a:r>
        </a:p>
      </dgm:t>
    </dgm:pt>
    <dgm:pt modelId="{532E699D-48A2-48D0-8949-F25EABC35A98}" type="parTrans" cxnId="{8AF80FF1-3A9C-4478-8B8B-B25B0212198D}">
      <dgm:prSet/>
      <dgm:spPr/>
      <dgm:t>
        <a:bodyPr/>
        <a:lstStyle/>
        <a:p>
          <a:endParaRPr kumimoji="1" lang="ja-JP" altLang="en-US"/>
        </a:p>
      </dgm:t>
    </dgm:pt>
    <dgm:pt modelId="{9E580E0D-685D-43C0-A415-4731FBF845E5}" type="sibTrans" cxnId="{8AF80FF1-3A9C-4478-8B8B-B25B0212198D}">
      <dgm:prSet/>
      <dgm:spPr/>
      <dgm:t>
        <a:bodyPr/>
        <a:lstStyle/>
        <a:p>
          <a:endParaRPr kumimoji="1" lang="ja-JP" altLang="en-US"/>
        </a:p>
      </dgm:t>
    </dgm:pt>
    <dgm:pt modelId="{70BA8136-9E0C-4810-982E-39CD9F455985}" type="pres">
      <dgm:prSet presAssocID="{D403E61E-AD40-40DB-B0B9-F6947C5B6DA9}" presName="linear" presStyleCnt="0">
        <dgm:presLayoutVars>
          <dgm:animLvl val="lvl"/>
          <dgm:resizeHandles val="exact"/>
        </dgm:presLayoutVars>
      </dgm:prSet>
      <dgm:spPr/>
    </dgm:pt>
    <dgm:pt modelId="{62EADB8D-6A9E-4B57-80BE-8191752104E1}" type="pres">
      <dgm:prSet presAssocID="{503D3347-E879-4A51-A7DE-D0F3ADCAA465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363876D-CC9E-4BF7-9A22-C716FCF98C4A}" type="pres">
      <dgm:prSet presAssocID="{9AA420C2-B197-484E-8164-93F7CF49A743}" presName="spacer" presStyleCnt="0"/>
      <dgm:spPr/>
    </dgm:pt>
    <dgm:pt modelId="{3596A609-AA3E-43BE-8707-0EEDF9FBCF50}" type="pres">
      <dgm:prSet presAssocID="{9ECA8B6B-4348-4E98-BA32-66D2F150C33A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0D0A2EC-F013-4E9E-A225-DECAEDF0C59D}" type="pres">
      <dgm:prSet presAssocID="{CD764CA7-5A00-4A12-AA3E-421CB1E7BDD1}" presName="spacer" presStyleCnt="0"/>
      <dgm:spPr/>
    </dgm:pt>
    <dgm:pt modelId="{796759B7-AB8A-4AD6-80AB-D5E956E0BD33}" type="pres">
      <dgm:prSet presAssocID="{5909D825-6195-4529-86C5-56249C43819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BE1067F1-86BB-4094-8AA8-B4DE69A58864}" type="pres">
      <dgm:prSet presAssocID="{6EA4D687-5252-43DC-973C-9AC062DDC9AD}" presName="spacer" presStyleCnt="0"/>
      <dgm:spPr/>
    </dgm:pt>
    <dgm:pt modelId="{6D00FEC2-5CD7-4E3B-BBCE-DA343C20627B}" type="pres">
      <dgm:prSet presAssocID="{05A22B44-D015-46CF-9D38-9816D833B66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D1A4D231-57F8-4110-9277-E68DF92CC069}" srcId="{D403E61E-AD40-40DB-B0B9-F6947C5B6DA9}" destId="{9ECA8B6B-4348-4E98-BA32-66D2F150C33A}" srcOrd="1" destOrd="0" parTransId="{BC956B63-A2E3-4473-ACF4-BE828602588D}" sibTransId="{CD764CA7-5A00-4A12-AA3E-421CB1E7BDD1}"/>
    <dgm:cxn modelId="{1AEAFD47-C22A-4990-9628-CC91A9026F52}" srcId="{D403E61E-AD40-40DB-B0B9-F6947C5B6DA9}" destId="{5909D825-6195-4529-86C5-56249C43819C}" srcOrd="2" destOrd="0" parTransId="{EBB9B9F1-AC87-4408-A6CA-E9B508D6D336}" sibTransId="{6EA4D687-5252-43DC-973C-9AC062DDC9AD}"/>
    <dgm:cxn modelId="{E70C5378-AD6C-4585-BBBE-15161CECF53C}" type="presOf" srcId="{503D3347-E879-4A51-A7DE-D0F3ADCAA465}" destId="{62EADB8D-6A9E-4B57-80BE-8191752104E1}" srcOrd="0" destOrd="0" presId="urn:microsoft.com/office/officeart/2005/8/layout/vList2"/>
    <dgm:cxn modelId="{D50A497E-0F73-42A9-AAD6-7742E453C60B}" srcId="{D403E61E-AD40-40DB-B0B9-F6947C5B6DA9}" destId="{503D3347-E879-4A51-A7DE-D0F3ADCAA465}" srcOrd="0" destOrd="0" parTransId="{22E16C6F-F170-41D2-BF91-22BCEC8043B6}" sibTransId="{9AA420C2-B197-484E-8164-93F7CF49A743}"/>
    <dgm:cxn modelId="{FDEA1087-C7C1-40D1-9997-BEB826A2F0A7}" type="presOf" srcId="{05A22B44-D015-46CF-9D38-9816D833B660}" destId="{6D00FEC2-5CD7-4E3B-BBCE-DA343C20627B}" srcOrd="0" destOrd="0" presId="urn:microsoft.com/office/officeart/2005/8/layout/vList2"/>
    <dgm:cxn modelId="{867F9596-53BD-49FB-9E8C-FA1A3524A0EF}" type="presOf" srcId="{D403E61E-AD40-40DB-B0B9-F6947C5B6DA9}" destId="{70BA8136-9E0C-4810-982E-39CD9F455985}" srcOrd="0" destOrd="0" presId="urn:microsoft.com/office/officeart/2005/8/layout/vList2"/>
    <dgm:cxn modelId="{AC3A82D3-E274-49A6-AC9C-E9397D7FDFF2}" type="presOf" srcId="{9ECA8B6B-4348-4E98-BA32-66D2F150C33A}" destId="{3596A609-AA3E-43BE-8707-0EEDF9FBCF50}" srcOrd="0" destOrd="0" presId="urn:microsoft.com/office/officeart/2005/8/layout/vList2"/>
    <dgm:cxn modelId="{8AF80FF1-3A9C-4478-8B8B-B25B0212198D}" srcId="{D403E61E-AD40-40DB-B0B9-F6947C5B6DA9}" destId="{05A22B44-D015-46CF-9D38-9816D833B660}" srcOrd="3" destOrd="0" parTransId="{532E699D-48A2-48D0-8949-F25EABC35A98}" sibTransId="{9E580E0D-685D-43C0-A415-4731FBF845E5}"/>
    <dgm:cxn modelId="{C59943F9-D51A-4B4D-AB2F-776CDB2D7571}" type="presOf" srcId="{5909D825-6195-4529-86C5-56249C43819C}" destId="{796759B7-AB8A-4AD6-80AB-D5E956E0BD33}" srcOrd="0" destOrd="0" presId="urn:microsoft.com/office/officeart/2005/8/layout/vList2"/>
    <dgm:cxn modelId="{1C071C58-DC50-4D92-9CA0-F86825BFF354}" type="presParOf" srcId="{70BA8136-9E0C-4810-982E-39CD9F455985}" destId="{62EADB8D-6A9E-4B57-80BE-8191752104E1}" srcOrd="0" destOrd="0" presId="urn:microsoft.com/office/officeart/2005/8/layout/vList2"/>
    <dgm:cxn modelId="{A84F011C-A411-4D8F-84B6-FDF04181434B}" type="presParOf" srcId="{70BA8136-9E0C-4810-982E-39CD9F455985}" destId="{E363876D-CC9E-4BF7-9A22-C716FCF98C4A}" srcOrd="1" destOrd="0" presId="urn:microsoft.com/office/officeart/2005/8/layout/vList2"/>
    <dgm:cxn modelId="{1A6B8F8A-1595-4608-BF94-BC354132E8E3}" type="presParOf" srcId="{70BA8136-9E0C-4810-982E-39CD9F455985}" destId="{3596A609-AA3E-43BE-8707-0EEDF9FBCF50}" srcOrd="2" destOrd="0" presId="urn:microsoft.com/office/officeart/2005/8/layout/vList2"/>
    <dgm:cxn modelId="{ABA9E246-483D-4550-B37A-7424BDB01129}" type="presParOf" srcId="{70BA8136-9E0C-4810-982E-39CD9F455985}" destId="{50D0A2EC-F013-4E9E-A225-DECAEDF0C59D}" srcOrd="3" destOrd="0" presId="urn:microsoft.com/office/officeart/2005/8/layout/vList2"/>
    <dgm:cxn modelId="{E0F4FF70-6EA1-4644-97C4-A4076A4CB5AB}" type="presParOf" srcId="{70BA8136-9E0C-4810-982E-39CD9F455985}" destId="{796759B7-AB8A-4AD6-80AB-D5E956E0BD33}" srcOrd="4" destOrd="0" presId="urn:microsoft.com/office/officeart/2005/8/layout/vList2"/>
    <dgm:cxn modelId="{506E8B46-8435-4CCF-87BE-10C41CEC4686}" type="presParOf" srcId="{70BA8136-9E0C-4810-982E-39CD9F455985}" destId="{BE1067F1-86BB-4094-8AA8-B4DE69A58864}" srcOrd="5" destOrd="0" presId="urn:microsoft.com/office/officeart/2005/8/layout/vList2"/>
    <dgm:cxn modelId="{D4AD1E97-563A-46D5-B150-EC5E3FAB8DBF}" type="presParOf" srcId="{70BA8136-9E0C-4810-982E-39CD9F455985}" destId="{6D00FEC2-5CD7-4E3B-BBCE-DA343C20627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17277-28B5-4242-913A-78F046123F9B}">
      <dsp:nvSpPr>
        <dsp:cNvPr id="0" name=""/>
        <dsp:cNvSpPr/>
      </dsp:nvSpPr>
      <dsp:spPr>
        <a:xfrm>
          <a:off x="1622613" y="1797"/>
          <a:ext cx="1692532" cy="8462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400" kern="1200"/>
            <a:t>管理者側のメリット</a:t>
          </a:r>
          <a:endParaRPr lang="ja-JP" sz="2400" kern="1200"/>
        </a:p>
      </dsp:txBody>
      <dsp:txXfrm>
        <a:off x="1647399" y="26583"/>
        <a:ext cx="1642960" cy="796694"/>
      </dsp:txXfrm>
    </dsp:sp>
    <dsp:sp modelId="{FFDF07C0-937D-41C9-9D96-36258BCDC452}">
      <dsp:nvSpPr>
        <dsp:cNvPr id="0" name=""/>
        <dsp:cNvSpPr/>
      </dsp:nvSpPr>
      <dsp:spPr>
        <a:xfrm>
          <a:off x="1791866" y="848063"/>
          <a:ext cx="169253" cy="634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4699"/>
              </a:lnTo>
              <a:lnTo>
                <a:pt x="169253" y="63469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D66699-423A-41FC-AE9D-F054832990AA}">
      <dsp:nvSpPr>
        <dsp:cNvPr id="0" name=""/>
        <dsp:cNvSpPr/>
      </dsp:nvSpPr>
      <dsp:spPr>
        <a:xfrm>
          <a:off x="1961120" y="1059630"/>
          <a:ext cx="1354026" cy="846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/>
            <a:t>進捗管理・受講者の管理が簡単にできる</a:t>
          </a:r>
          <a:endParaRPr lang="ja-JP" sz="1600" kern="1200"/>
        </a:p>
      </dsp:txBody>
      <dsp:txXfrm>
        <a:off x="1985906" y="1084416"/>
        <a:ext cx="1304454" cy="796694"/>
      </dsp:txXfrm>
    </dsp:sp>
    <dsp:sp modelId="{A58C856D-8D3E-4547-9804-A8AE5C29854A}">
      <dsp:nvSpPr>
        <dsp:cNvPr id="0" name=""/>
        <dsp:cNvSpPr/>
      </dsp:nvSpPr>
      <dsp:spPr>
        <a:xfrm>
          <a:off x="1791866" y="848063"/>
          <a:ext cx="169253" cy="1692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2532"/>
              </a:lnTo>
              <a:lnTo>
                <a:pt x="169253" y="169253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0BD969-0084-4B77-BEE9-804D36AD5CA3}">
      <dsp:nvSpPr>
        <dsp:cNvPr id="0" name=""/>
        <dsp:cNvSpPr/>
      </dsp:nvSpPr>
      <dsp:spPr>
        <a:xfrm>
          <a:off x="1961120" y="2117463"/>
          <a:ext cx="1354026" cy="846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/>
            <a:t>教育機会を平等に提供できる</a:t>
          </a:r>
          <a:endParaRPr lang="ja-JP" sz="1600" kern="1200"/>
        </a:p>
      </dsp:txBody>
      <dsp:txXfrm>
        <a:off x="1985906" y="2142249"/>
        <a:ext cx="1304454" cy="796694"/>
      </dsp:txXfrm>
    </dsp:sp>
    <dsp:sp modelId="{AF2B482E-B212-4CDA-B3A5-F8E0935B3E53}">
      <dsp:nvSpPr>
        <dsp:cNvPr id="0" name=""/>
        <dsp:cNvSpPr/>
      </dsp:nvSpPr>
      <dsp:spPr>
        <a:xfrm>
          <a:off x="1791866" y="848063"/>
          <a:ext cx="169253" cy="2750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0366"/>
              </a:lnTo>
              <a:lnTo>
                <a:pt x="169253" y="275036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F640FA-7669-43EE-978B-611DA58D8339}">
      <dsp:nvSpPr>
        <dsp:cNvPr id="0" name=""/>
        <dsp:cNvSpPr/>
      </dsp:nvSpPr>
      <dsp:spPr>
        <a:xfrm>
          <a:off x="1961120" y="3175296"/>
          <a:ext cx="1354026" cy="846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/>
            <a:t>場所の確保が必要なくなる</a:t>
          </a:r>
          <a:endParaRPr lang="ja-JP" sz="1600" kern="1200"/>
        </a:p>
      </dsp:txBody>
      <dsp:txXfrm>
        <a:off x="1985906" y="3200082"/>
        <a:ext cx="1304454" cy="7966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39356E-1870-44A6-B4EB-B1CD2147AF56}">
      <dsp:nvSpPr>
        <dsp:cNvPr id="0" name=""/>
        <dsp:cNvSpPr/>
      </dsp:nvSpPr>
      <dsp:spPr>
        <a:xfrm>
          <a:off x="1622613" y="1797"/>
          <a:ext cx="1692532" cy="8462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400" kern="1200"/>
            <a:t>受講者側のメリット</a:t>
          </a:r>
          <a:endParaRPr lang="ja-JP" sz="2400" kern="1200"/>
        </a:p>
      </dsp:txBody>
      <dsp:txXfrm>
        <a:off x="1647399" y="26583"/>
        <a:ext cx="1642960" cy="796694"/>
      </dsp:txXfrm>
    </dsp:sp>
    <dsp:sp modelId="{EF9B464F-BD47-4408-A588-F0F076575A31}">
      <dsp:nvSpPr>
        <dsp:cNvPr id="0" name=""/>
        <dsp:cNvSpPr/>
      </dsp:nvSpPr>
      <dsp:spPr>
        <a:xfrm>
          <a:off x="1791866" y="848063"/>
          <a:ext cx="169253" cy="6346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4699"/>
              </a:lnTo>
              <a:lnTo>
                <a:pt x="169253" y="63469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8E9EBE-6BFA-4BD7-A572-4A02A48B8AA6}">
      <dsp:nvSpPr>
        <dsp:cNvPr id="0" name=""/>
        <dsp:cNvSpPr/>
      </dsp:nvSpPr>
      <dsp:spPr>
        <a:xfrm>
          <a:off x="1961120" y="1059630"/>
          <a:ext cx="1354026" cy="846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/>
            <a:t>職場や自宅からでも受講できる</a:t>
          </a:r>
          <a:endParaRPr lang="ja-JP" sz="1600" kern="1200"/>
        </a:p>
      </dsp:txBody>
      <dsp:txXfrm>
        <a:off x="1985906" y="1084416"/>
        <a:ext cx="1304454" cy="796694"/>
      </dsp:txXfrm>
    </dsp:sp>
    <dsp:sp modelId="{08216AA2-5582-450B-8D22-9C2EF1421669}">
      <dsp:nvSpPr>
        <dsp:cNvPr id="0" name=""/>
        <dsp:cNvSpPr/>
      </dsp:nvSpPr>
      <dsp:spPr>
        <a:xfrm>
          <a:off x="1791866" y="848063"/>
          <a:ext cx="169253" cy="16925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92532"/>
              </a:lnTo>
              <a:lnTo>
                <a:pt x="169253" y="169253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10547A-5F80-4651-9071-AE0DC7DCDD54}">
      <dsp:nvSpPr>
        <dsp:cNvPr id="0" name=""/>
        <dsp:cNvSpPr/>
      </dsp:nvSpPr>
      <dsp:spPr>
        <a:xfrm>
          <a:off x="1961120" y="2117463"/>
          <a:ext cx="1354026" cy="846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/>
            <a:t>好きな時間に受講できる</a:t>
          </a:r>
          <a:endParaRPr lang="ja-JP" sz="1600" kern="1200"/>
        </a:p>
      </dsp:txBody>
      <dsp:txXfrm>
        <a:off x="1985906" y="2142249"/>
        <a:ext cx="1304454" cy="796694"/>
      </dsp:txXfrm>
    </dsp:sp>
    <dsp:sp modelId="{32F82E9C-5DDF-4B80-8A65-3F8EF4BBD1E9}">
      <dsp:nvSpPr>
        <dsp:cNvPr id="0" name=""/>
        <dsp:cNvSpPr/>
      </dsp:nvSpPr>
      <dsp:spPr>
        <a:xfrm>
          <a:off x="1791866" y="848063"/>
          <a:ext cx="169253" cy="2750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50366"/>
              </a:lnTo>
              <a:lnTo>
                <a:pt x="169253" y="2750366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FABF09-2DF9-4821-AB25-825D46E5AA8E}">
      <dsp:nvSpPr>
        <dsp:cNvPr id="0" name=""/>
        <dsp:cNvSpPr/>
      </dsp:nvSpPr>
      <dsp:spPr>
        <a:xfrm>
          <a:off x="1961120" y="3175296"/>
          <a:ext cx="1354026" cy="84626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kern="1200"/>
            <a:t>繰り返し学習ができる</a:t>
          </a:r>
          <a:endParaRPr lang="ja-JP" sz="1600" kern="1200"/>
        </a:p>
      </dsp:txBody>
      <dsp:txXfrm>
        <a:off x="1985906" y="3200082"/>
        <a:ext cx="1304454" cy="7966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49B28A-592C-4907-97DF-B37F49336CA5}">
      <dsp:nvSpPr>
        <dsp:cNvPr id="0" name=""/>
        <dsp:cNvSpPr/>
      </dsp:nvSpPr>
      <dsp:spPr>
        <a:xfrm>
          <a:off x="5656844" y="2735884"/>
          <a:ext cx="1987539" cy="1287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b="0" i="0" kern="1200" baseline="0"/>
            <a:t>質問を送信</a:t>
          </a:r>
          <a:endParaRPr lang="ja-JP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b="0" i="0" kern="1200" baseline="0"/>
            <a:t>回答を受信</a:t>
          </a:r>
          <a:endParaRPr lang="ja-JP" sz="1500" kern="1200"/>
        </a:p>
      </dsp:txBody>
      <dsp:txXfrm>
        <a:off x="6281388" y="3086035"/>
        <a:ext cx="1334713" cy="909042"/>
      </dsp:txXfrm>
    </dsp:sp>
    <dsp:sp modelId="{C1B750FE-1244-49A1-9E57-11A4C74E7E40}">
      <dsp:nvSpPr>
        <dsp:cNvPr id="0" name=""/>
        <dsp:cNvSpPr/>
      </dsp:nvSpPr>
      <dsp:spPr>
        <a:xfrm>
          <a:off x="2414015" y="2735884"/>
          <a:ext cx="1987539" cy="1287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b="0" i="0" kern="1200" baseline="0"/>
            <a:t>教材</a:t>
          </a:r>
          <a:endParaRPr lang="ja-JP" sz="1500" kern="1200"/>
        </a:p>
      </dsp:txBody>
      <dsp:txXfrm>
        <a:off x="2442297" y="3086035"/>
        <a:ext cx="1334713" cy="909042"/>
      </dsp:txXfrm>
    </dsp:sp>
    <dsp:sp modelId="{C9A41A8C-CFD7-49C9-B00A-B23394506CBD}">
      <dsp:nvSpPr>
        <dsp:cNvPr id="0" name=""/>
        <dsp:cNvSpPr/>
      </dsp:nvSpPr>
      <dsp:spPr>
        <a:xfrm>
          <a:off x="5656844" y="0"/>
          <a:ext cx="1987539" cy="1287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b="0" i="0" kern="1200" baseline="0"/>
            <a:t>個人データの管理</a:t>
          </a:r>
          <a:endParaRPr lang="ja-JP" sz="1500" kern="1200"/>
        </a:p>
      </dsp:txBody>
      <dsp:txXfrm>
        <a:off x="6281388" y="28282"/>
        <a:ext cx="1334713" cy="909042"/>
      </dsp:txXfrm>
    </dsp:sp>
    <dsp:sp modelId="{3D675666-F545-495D-8179-1FE8A83842F7}">
      <dsp:nvSpPr>
        <dsp:cNvPr id="0" name=""/>
        <dsp:cNvSpPr/>
      </dsp:nvSpPr>
      <dsp:spPr>
        <a:xfrm>
          <a:off x="2414015" y="0"/>
          <a:ext cx="1987539" cy="128747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b="0" i="0" kern="1200" baseline="0"/>
            <a:t>進捗の履歴</a:t>
          </a:r>
          <a:endParaRPr lang="ja-JP" sz="15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1500" b="0" i="0" kern="1200" baseline="0"/>
            <a:t>スキルチェックの結果</a:t>
          </a:r>
          <a:endParaRPr lang="ja-JP" sz="1500" kern="1200"/>
        </a:p>
      </dsp:txBody>
      <dsp:txXfrm>
        <a:off x="2442297" y="28282"/>
        <a:ext cx="1334713" cy="909042"/>
      </dsp:txXfrm>
    </dsp:sp>
    <dsp:sp modelId="{1D878798-09B7-419D-857E-56560EA9BD27}">
      <dsp:nvSpPr>
        <dsp:cNvPr id="0" name=""/>
        <dsp:cNvSpPr/>
      </dsp:nvSpPr>
      <dsp:spPr>
        <a:xfrm>
          <a:off x="3246851" y="229331"/>
          <a:ext cx="1742114" cy="174211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400" b="0" i="0" kern="1200" baseline="0"/>
            <a:t>データベース</a:t>
          </a:r>
          <a:endParaRPr lang="ja-JP" sz="2400" kern="1200"/>
        </a:p>
      </dsp:txBody>
      <dsp:txXfrm>
        <a:off x="3757104" y="739584"/>
        <a:ext cx="1231861" cy="1231861"/>
      </dsp:txXfrm>
    </dsp:sp>
    <dsp:sp modelId="{E6A750D7-5EF4-48A1-95A5-8CA08FF01FF5}">
      <dsp:nvSpPr>
        <dsp:cNvPr id="0" name=""/>
        <dsp:cNvSpPr/>
      </dsp:nvSpPr>
      <dsp:spPr>
        <a:xfrm rot="5400000">
          <a:off x="5069433" y="229331"/>
          <a:ext cx="1742114" cy="174211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400" b="0" i="0" kern="1200" baseline="0"/>
            <a:t>管理者</a:t>
          </a:r>
          <a:endParaRPr lang="ja-JP" sz="2400" kern="1200"/>
        </a:p>
      </dsp:txBody>
      <dsp:txXfrm rot="-5400000">
        <a:off x="5069433" y="739584"/>
        <a:ext cx="1231861" cy="1231861"/>
      </dsp:txXfrm>
    </dsp:sp>
    <dsp:sp modelId="{1C09D207-FDAE-4B22-8433-F2B870BD754F}">
      <dsp:nvSpPr>
        <dsp:cNvPr id="0" name=""/>
        <dsp:cNvSpPr/>
      </dsp:nvSpPr>
      <dsp:spPr>
        <a:xfrm rot="10800000">
          <a:off x="5069433" y="2051913"/>
          <a:ext cx="1742114" cy="174211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400" b="0" i="0" kern="1200" baseline="0"/>
            <a:t>受講者</a:t>
          </a:r>
          <a:endParaRPr lang="ja-JP" sz="2400" kern="1200"/>
        </a:p>
      </dsp:txBody>
      <dsp:txXfrm rot="10800000">
        <a:off x="5069433" y="2051913"/>
        <a:ext cx="1231861" cy="1231861"/>
      </dsp:txXfrm>
    </dsp:sp>
    <dsp:sp modelId="{D364CB03-886F-4C38-923E-614D7D48B398}">
      <dsp:nvSpPr>
        <dsp:cNvPr id="0" name=""/>
        <dsp:cNvSpPr/>
      </dsp:nvSpPr>
      <dsp:spPr>
        <a:xfrm rot="16200000">
          <a:off x="3246851" y="2051913"/>
          <a:ext cx="1742114" cy="1742114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400" b="0" i="0" kern="1200" baseline="0"/>
            <a:t>コンテンツ</a:t>
          </a:r>
          <a:endParaRPr lang="ja-JP" sz="2400" kern="1200"/>
        </a:p>
      </dsp:txBody>
      <dsp:txXfrm rot="5400000">
        <a:off x="3757104" y="2051913"/>
        <a:ext cx="1231861" cy="1231861"/>
      </dsp:txXfrm>
    </dsp:sp>
    <dsp:sp modelId="{BF635BFA-7A1F-4772-B494-15806DDE2695}">
      <dsp:nvSpPr>
        <dsp:cNvPr id="0" name=""/>
        <dsp:cNvSpPr/>
      </dsp:nvSpPr>
      <dsp:spPr>
        <a:xfrm>
          <a:off x="4728453" y="1649577"/>
          <a:ext cx="601492" cy="52303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3079CF-6114-44B7-946E-055BD2CBDB1A}">
      <dsp:nvSpPr>
        <dsp:cNvPr id="0" name=""/>
        <dsp:cNvSpPr/>
      </dsp:nvSpPr>
      <dsp:spPr>
        <a:xfrm rot="10800000">
          <a:off x="4728453" y="1850745"/>
          <a:ext cx="601492" cy="523036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09240-3929-4143-9251-189BFD0BC8BF}">
      <dsp:nvSpPr>
        <dsp:cNvPr id="0" name=""/>
        <dsp:cNvSpPr/>
      </dsp:nvSpPr>
      <dsp:spPr>
        <a:xfrm>
          <a:off x="3402253" y="163448"/>
          <a:ext cx="3243834" cy="1126540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4FBFAF-0755-4FBC-95E5-4F0058E75112}">
      <dsp:nvSpPr>
        <dsp:cNvPr id="0" name=""/>
        <dsp:cNvSpPr/>
      </dsp:nvSpPr>
      <dsp:spPr>
        <a:xfrm>
          <a:off x="4714875" y="2921965"/>
          <a:ext cx="628650" cy="402336"/>
        </a:xfrm>
        <a:prstGeom prst="down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483A9B-4B80-4644-AAFE-A1B0AC55B405}">
      <dsp:nvSpPr>
        <dsp:cNvPr id="0" name=""/>
        <dsp:cNvSpPr/>
      </dsp:nvSpPr>
      <dsp:spPr>
        <a:xfrm>
          <a:off x="3520439" y="3243834"/>
          <a:ext cx="3017520" cy="7543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500" b="0" i="0" kern="1200" baseline="0"/>
            <a:t>最新のカリキュラム</a:t>
          </a:r>
          <a:endParaRPr lang="ja-JP" sz="2500" kern="1200"/>
        </a:p>
      </dsp:txBody>
      <dsp:txXfrm>
        <a:off x="3520439" y="3243834"/>
        <a:ext cx="3017520" cy="754380"/>
      </dsp:txXfrm>
    </dsp:sp>
    <dsp:sp modelId="{F07769B7-60EC-4A5F-9FFF-D7BF4EE9129D}">
      <dsp:nvSpPr>
        <dsp:cNvPr id="0" name=""/>
        <dsp:cNvSpPr/>
      </dsp:nvSpPr>
      <dsp:spPr>
        <a:xfrm>
          <a:off x="4581601" y="1376994"/>
          <a:ext cx="1131570" cy="11315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1600" b="0" i="0" kern="1200" baseline="0"/>
            <a:t>IT</a:t>
          </a:r>
          <a:r>
            <a:rPr kumimoji="1" lang="ja-JP" sz="1600" b="0" i="0" kern="1200" baseline="0"/>
            <a:t>関連セミナー</a:t>
          </a:r>
          <a:endParaRPr lang="ja-JP" sz="1600" kern="1200"/>
        </a:p>
      </dsp:txBody>
      <dsp:txXfrm>
        <a:off x="4747316" y="1542709"/>
        <a:ext cx="800140" cy="800140"/>
      </dsp:txXfrm>
    </dsp:sp>
    <dsp:sp modelId="{FF401075-79F9-49D4-82DA-AE10894081A9}">
      <dsp:nvSpPr>
        <dsp:cNvPr id="0" name=""/>
        <dsp:cNvSpPr/>
      </dsp:nvSpPr>
      <dsp:spPr>
        <a:xfrm>
          <a:off x="3771899" y="528065"/>
          <a:ext cx="1131570" cy="1131570"/>
        </a:xfrm>
        <a:prstGeom prst="ellipse">
          <a:avLst/>
        </a:prstGeom>
        <a:solidFill>
          <a:schemeClr val="accent3">
            <a:hueOff val="337438"/>
            <a:satOff val="17272"/>
            <a:lumOff val="725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b="0" i="0" kern="1200" baseline="0"/>
            <a:t>営業職セミナー</a:t>
          </a:r>
          <a:endParaRPr lang="ja-JP" sz="1600" kern="1200"/>
        </a:p>
      </dsp:txBody>
      <dsp:txXfrm>
        <a:off x="3937614" y="693780"/>
        <a:ext cx="800140" cy="800140"/>
      </dsp:txXfrm>
    </dsp:sp>
    <dsp:sp modelId="{A0CA0BBB-86AB-4886-998B-4F5ECF7FEEFB}">
      <dsp:nvSpPr>
        <dsp:cNvPr id="0" name=""/>
        <dsp:cNvSpPr/>
      </dsp:nvSpPr>
      <dsp:spPr>
        <a:xfrm>
          <a:off x="4928616" y="254477"/>
          <a:ext cx="1131570" cy="1131570"/>
        </a:xfrm>
        <a:prstGeom prst="ellipse">
          <a:avLst/>
        </a:prstGeom>
        <a:solidFill>
          <a:schemeClr val="accent3">
            <a:hueOff val="674876"/>
            <a:satOff val="34544"/>
            <a:lumOff val="1451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1600" b="0" i="0" kern="1200" baseline="0"/>
            <a:t>新人教育セミナー</a:t>
          </a:r>
          <a:endParaRPr lang="ja-JP" sz="1600" kern="1200"/>
        </a:p>
      </dsp:txBody>
      <dsp:txXfrm>
        <a:off x="5094331" y="420192"/>
        <a:ext cx="800140" cy="800140"/>
      </dsp:txXfrm>
    </dsp:sp>
    <dsp:sp modelId="{CFEBB568-6D36-4593-B432-97DD56DFBA93}">
      <dsp:nvSpPr>
        <dsp:cNvPr id="0" name=""/>
        <dsp:cNvSpPr/>
      </dsp:nvSpPr>
      <dsp:spPr>
        <a:xfrm>
          <a:off x="3268979" y="25145"/>
          <a:ext cx="3520440" cy="2816352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ADB8D-6A9E-4B57-80BE-8191752104E1}">
      <dsp:nvSpPr>
        <dsp:cNvPr id="0" name=""/>
        <dsp:cNvSpPr/>
      </dsp:nvSpPr>
      <dsp:spPr>
        <a:xfrm>
          <a:off x="0" y="222225"/>
          <a:ext cx="6172199" cy="6791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700" kern="1200" dirty="0"/>
            <a:t>資格取得と連動している</a:t>
          </a:r>
          <a:endParaRPr lang="ja-JP" sz="2700" kern="1200" dirty="0"/>
        </a:p>
      </dsp:txBody>
      <dsp:txXfrm>
        <a:off x="33155" y="255380"/>
        <a:ext cx="6105889" cy="612874"/>
      </dsp:txXfrm>
    </dsp:sp>
    <dsp:sp modelId="{3596A609-AA3E-43BE-8707-0EEDF9FBCF50}">
      <dsp:nvSpPr>
        <dsp:cNvPr id="0" name=""/>
        <dsp:cNvSpPr/>
      </dsp:nvSpPr>
      <dsp:spPr>
        <a:xfrm>
          <a:off x="0" y="979170"/>
          <a:ext cx="6172199" cy="6791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700" kern="1200" dirty="0"/>
            <a:t>学習内容が職場で実践できる</a:t>
          </a:r>
          <a:endParaRPr lang="ja-JP" sz="2700" kern="1200" dirty="0"/>
        </a:p>
      </dsp:txBody>
      <dsp:txXfrm>
        <a:off x="33155" y="1012325"/>
        <a:ext cx="6105889" cy="612874"/>
      </dsp:txXfrm>
    </dsp:sp>
    <dsp:sp modelId="{796759B7-AB8A-4AD6-80AB-D5E956E0BD33}">
      <dsp:nvSpPr>
        <dsp:cNvPr id="0" name=""/>
        <dsp:cNvSpPr/>
      </dsp:nvSpPr>
      <dsp:spPr>
        <a:xfrm>
          <a:off x="0" y="1736116"/>
          <a:ext cx="6172199" cy="6791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700" kern="1200" dirty="0"/>
            <a:t>質問に対するサポートの体制がある</a:t>
          </a:r>
          <a:endParaRPr lang="ja-JP" sz="2700" kern="1200" dirty="0"/>
        </a:p>
      </dsp:txBody>
      <dsp:txXfrm>
        <a:off x="33155" y="1769271"/>
        <a:ext cx="6105889" cy="612874"/>
      </dsp:txXfrm>
    </dsp:sp>
    <dsp:sp modelId="{6D00FEC2-5CD7-4E3B-BBCE-DA343C20627B}">
      <dsp:nvSpPr>
        <dsp:cNvPr id="0" name=""/>
        <dsp:cNvSpPr/>
      </dsp:nvSpPr>
      <dsp:spPr>
        <a:xfrm>
          <a:off x="0" y="2493060"/>
          <a:ext cx="6172199" cy="6791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700" kern="1200" dirty="0"/>
            <a:t>音声や動画を利用したわかりやすい内容</a:t>
          </a:r>
        </a:p>
      </dsp:txBody>
      <dsp:txXfrm>
        <a:off x="33155" y="2526215"/>
        <a:ext cx="6105889" cy="6128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22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060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1188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DE1A63-573D-4FA9-8040-986CF1333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A23BE1-1619-463C-9522-43D731A15D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98E1E3-F157-4404-87F2-A9A852CD3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77839-9C55-4EC5-8FE8-A7FC08EAEA5A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05B651-E176-4DE0-A8D6-A7A04990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2C9A15-380B-4690-99C7-17AA36852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0F38B-5687-41CC-9D77-D648F1DB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335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4886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517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611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2370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72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1430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303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5869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DBD9054-907C-49AA-A66D-1F54EEC92F4D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6735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800" dirty="0"/>
              <a:t>社内</a:t>
            </a:r>
            <a:r>
              <a:rPr lang="en-US" altLang="ja-JP" sz="4800" dirty="0"/>
              <a:t>e-</a:t>
            </a:r>
            <a:r>
              <a:rPr lang="ja-JP" altLang="en-US" sz="4800" dirty="0"/>
              <a:t>ラーニングの導入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ja-JP" altLang="en-US" sz="3200" dirty="0"/>
              <a:t>教育事業部</a:t>
            </a:r>
          </a:p>
          <a:p>
            <a:r>
              <a:rPr lang="ja-JP" altLang="en-US" sz="3200" dirty="0"/>
              <a:t>プロジェクトチーム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54F6992-70C4-4B52-A75A-065C9C218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2375" y="333375"/>
            <a:ext cx="4050362" cy="35594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30012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教育形態の比較</a:t>
            </a:r>
          </a:p>
        </p:txBody>
      </p:sp>
      <p:sp>
        <p:nvSpPr>
          <p:cNvPr id="7" name="テキスト プレースホルダ 6"/>
          <p:cNvSpPr>
            <a:spLocks noGrp="1"/>
          </p:cNvSpPr>
          <p:nvPr>
            <p:ph sz="half" idx="1"/>
          </p:nvPr>
        </p:nvSpPr>
        <p:spPr>
          <a:xfrm>
            <a:off x="3009900" y="1821647"/>
            <a:ext cx="3028950" cy="363022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kumimoji="1" lang="ja-JP" altLang="en-US" dirty="0"/>
              <a:t>集合型教育</a:t>
            </a:r>
          </a:p>
        </p:txBody>
      </p:sp>
      <p:sp>
        <p:nvSpPr>
          <p:cNvPr id="9" name="テキスト プレースホルダ 8"/>
          <p:cNvSpPr>
            <a:spLocks noGrp="1"/>
          </p:cNvSpPr>
          <p:nvPr>
            <p:ph sz="half" idx="2"/>
          </p:nvPr>
        </p:nvSpPr>
        <p:spPr>
          <a:xfrm>
            <a:off x="6153150" y="1821647"/>
            <a:ext cx="3028950" cy="363022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algn="ctr">
              <a:buNone/>
            </a:pPr>
            <a:r>
              <a:rPr lang="en-US" altLang="ja-JP" dirty="0">
                <a:solidFill>
                  <a:schemeClr val="dk1"/>
                </a:solidFill>
              </a:rPr>
              <a:t>e-</a:t>
            </a:r>
            <a:r>
              <a:rPr lang="ja-JP" altLang="en-US" dirty="0">
                <a:solidFill>
                  <a:schemeClr val="dk1"/>
                </a:solidFill>
              </a:rPr>
              <a:t>ラーニング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3363497" y="2303851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100" dirty="0" err="1"/>
              <a:t>受講する人数の制限</a:t>
            </a:r>
            <a:endParaRPr lang="ja-JP" altLang="en-US" sz="2100" dirty="0"/>
          </a:p>
        </p:txBody>
      </p:sp>
      <p:sp>
        <p:nvSpPr>
          <p:cNvPr id="19" name="角丸四角形 18"/>
          <p:cNvSpPr/>
          <p:nvPr/>
        </p:nvSpPr>
        <p:spPr>
          <a:xfrm>
            <a:off x="3363497" y="3429000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 err="1"/>
              <a:t>繰り返し学習に</a:t>
            </a:r>
            <a:r>
              <a:rPr lang="ja-JP" altLang="en-US" sz="2100" dirty="0"/>
              <a:t>不向き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3363497" y="4500570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 err="1"/>
              <a:t>時間的制約</a:t>
            </a:r>
            <a:endParaRPr lang="ja-JP" altLang="en-US" sz="2100" dirty="0"/>
          </a:p>
        </p:txBody>
      </p:sp>
      <p:sp>
        <p:nvSpPr>
          <p:cNvPr id="21" name="角丸四角形 20"/>
          <p:cNvSpPr/>
          <p:nvPr/>
        </p:nvSpPr>
        <p:spPr>
          <a:xfrm>
            <a:off x="6846100" y="2303851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 err="1"/>
              <a:t>多くの受講者に提供</a:t>
            </a:r>
            <a:endParaRPr lang="ja-JP" altLang="en-US" sz="2100" dirty="0"/>
          </a:p>
        </p:txBody>
      </p:sp>
      <p:sp>
        <p:nvSpPr>
          <p:cNvPr id="22" name="角丸四角形 21"/>
          <p:cNvSpPr/>
          <p:nvPr/>
        </p:nvSpPr>
        <p:spPr>
          <a:xfrm>
            <a:off x="6846100" y="3429000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100" dirty="0" err="1"/>
              <a:t>繰り返し学習</a:t>
            </a:r>
            <a:r>
              <a:rPr lang="ja-JP" altLang="en-US" sz="2100" dirty="0"/>
              <a:t>に最適</a:t>
            </a:r>
          </a:p>
        </p:txBody>
      </p:sp>
      <p:sp>
        <p:nvSpPr>
          <p:cNvPr id="23" name="角丸四角形 22"/>
          <p:cNvSpPr/>
          <p:nvPr/>
        </p:nvSpPr>
        <p:spPr>
          <a:xfrm>
            <a:off x="6846100" y="4500570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100" dirty="0" err="1"/>
              <a:t>好きな時間に受講</a:t>
            </a:r>
            <a:endParaRPr lang="ja-JP" altLang="en-US" sz="2100" dirty="0"/>
          </a:p>
        </p:txBody>
      </p:sp>
      <p:sp>
        <p:nvSpPr>
          <p:cNvPr id="24" name="右矢印 23"/>
          <p:cNvSpPr/>
          <p:nvPr/>
        </p:nvSpPr>
        <p:spPr>
          <a:xfrm>
            <a:off x="5453058" y="2464587"/>
            <a:ext cx="1232306" cy="42862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5" name="右矢印 24"/>
          <p:cNvSpPr/>
          <p:nvPr/>
        </p:nvSpPr>
        <p:spPr>
          <a:xfrm>
            <a:off x="5453058" y="3589736"/>
            <a:ext cx="1232306" cy="42862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6" name="右矢印 25"/>
          <p:cNvSpPr/>
          <p:nvPr/>
        </p:nvSpPr>
        <p:spPr>
          <a:xfrm>
            <a:off x="5453058" y="4661306"/>
            <a:ext cx="1232306" cy="42862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966418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導入のメリット</a:t>
            </a:r>
          </a:p>
        </p:txBody>
      </p:sp>
      <p:graphicFrame>
        <p:nvGraphicFramePr>
          <p:cNvPr id="2" name="コンテンツ プレースホルダー 1">
            <a:extLst>
              <a:ext uri="{FF2B5EF4-FFF2-40B4-BE49-F238E27FC236}">
                <a16:creationId xmlns:a16="http://schemas.microsoft.com/office/drawing/2014/main" id="{7ADEC4A5-70C9-480C-BB33-1E4D5840B01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814589721"/>
              </p:ext>
            </p:extLst>
          </p:nvPr>
        </p:nvGraphicFramePr>
        <p:xfrm>
          <a:off x="1097279" y="1845734"/>
          <a:ext cx="493776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コンテンツ プレースホルダー 2">
            <a:extLst>
              <a:ext uri="{FF2B5EF4-FFF2-40B4-BE49-F238E27FC236}">
                <a16:creationId xmlns:a16="http://schemas.microsoft.com/office/drawing/2014/main" id="{8FCF00BA-86D2-4573-B63A-F49794285089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443992166"/>
              </p:ext>
            </p:extLst>
          </p:nvPr>
        </p:nvGraphicFramePr>
        <p:xfrm>
          <a:off x="6217920" y="1845735"/>
          <a:ext cx="493776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407701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1677B1-323A-4D1A-B1C0-E52F69E69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en-US" altLang="ja-JP" b="0" i="0" u="none" strike="noStrike" kern="100" baseline="0">
                <a:latin typeface="Arial" panose="020B0604020202020204" pitchFamily="34" charset="0"/>
                <a:ea typeface="ＭＳ ゴシック" panose="020B0609070205080204" pitchFamily="49" charset="-128"/>
              </a:rPr>
              <a:t>e-</a:t>
            </a:r>
            <a:r>
              <a:rPr lang="ja-JP" altLang="en-US" b="0" i="0" u="none" strike="noStrike" kern="100" baseline="0">
                <a:latin typeface="Arial" panose="020B0604020202020204" pitchFamily="34" charset="0"/>
                <a:ea typeface="ＭＳ ゴシック" panose="020B0609070205080204" pitchFamily="49" charset="-128"/>
              </a:rPr>
              <a:t>ラーニングの形態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C21CBAD3-36B9-40E7-8951-0A6CDB1FAA71}"/>
              </a:ext>
            </a:extLst>
          </p:cNvPr>
          <p:cNvGraphicFramePr/>
          <p:nvPr/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5000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680491-0ADF-4B5D-BEFD-6A8DC1E2B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ja-JP" altLang="en-US" b="0" i="0" u="none" strike="noStrike" kern="100" baseline="0">
                <a:latin typeface="Arial" panose="020B0604020202020204" pitchFamily="34" charset="0"/>
                <a:ea typeface="ＭＳ ゴシック" panose="020B0609070205080204" pitchFamily="49" charset="-128"/>
              </a:rPr>
              <a:t>コンテンツ</a:t>
            </a:r>
            <a:endParaRPr lang="ja-JP" altLang="en-US" b="0" i="0" u="none" strike="noStrike" kern="100" baseline="0">
              <a:latin typeface="Times New Roman" panose="02020603050405020304" pitchFamily="18" charset="0"/>
              <a:ea typeface="ＭＳ ゴシック" panose="020B0609070205080204" pitchFamily="49" charset="-128"/>
            </a:endParaRPr>
          </a:p>
        </p:txBody>
      </p:sp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58B41A19-393A-4CC5-B586-70AD67C2B9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93747407"/>
              </p:ext>
            </p:extLst>
          </p:nvPr>
        </p:nvGraphicFramePr>
        <p:xfrm>
          <a:off x="1097280" y="1845734"/>
          <a:ext cx="10058400" cy="4023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359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効果的な導入</a:t>
            </a:r>
          </a:p>
        </p:txBody>
      </p:sp>
      <p:graphicFrame>
        <p:nvGraphicFramePr>
          <p:cNvPr id="7" name="図表 6"/>
          <p:cNvGraphicFramePr/>
          <p:nvPr/>
        </p:nvGraphicFramePr>
        <p:xfrm>
          <a:off x="3009900" y="2057401"/>
          <a:ext cx="61722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821011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赤味がかったオレンジ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</TotalTime>
  <Words>145</Words>
  <Application>Microsoft Office PowerPoint</Application>
  <PresentationFormat>ワイド画面</PresentationFormat>
  <Paragraphs>42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レトロスペクト</vt:lpstr>
      <vt:lpstr>社内e-ラーニングの導入</vt:lpstr>
      <vt:lpstr>教育形態の比較</vt:lpstr>
      <vt:lpstr>導入のメリット</vt:lpstr>
      <vt:lpstr>e-ラーニングの形態</vt:lpstr>
      <vt:lpstr>コンテンツ</vt:lpstr>
      <vt:lpstr>効果的な導入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社内e-ラーニングの導入</dc:title>
  <dc:creator>01 User</dc:creator>
  <cp:lastModifiedBy>01 User</cp:lastModifiedBy>
  <cp:revision>5</cp:revision>
  <dcterms:created xsi:type="dcterms:W3CDTF">2012-12-27T07:32:55Z</dcterms:created>
  <dcterms:modified xsi:type="dcterms:W3CDTF">2022-02-12T13:44:19Z</dcterms:modified>
</cp:coreProperties>
</file>