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sldIdLst>
    <p:sldId id="256" r:id="rId2"/>
    <p:sldId id="263" r:id="rId3"/>
    <p:sldId id="264" r:id="rId4"/>
    <p:sldId id="261" r:id="rId5"/>
    <p:sldId id="265" r:id="rId6"/>
    <p:sldId id="262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4" d="100"/>
          <a:sy n="64" d="100"/>
        </p:scale>
        <p:origin x="102" y="3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 custT="1"/>
      <dgm:spPr/>
      <dgm:t>
        <a:bodyPr/>
        <a:lstStyle/>
        <a:p>
          <a:pPr algn="ctr" rtl="0"/>
          <a:r>
            <a:rPr kumimoji="1" lang="ja-JP" altLang="en-US" sz="3600" dirty="0"/>
            <a:t>非接触カード</a:t>
          </a:r>
          <a:endParaRPr lang="ja-JP" altLang="en-US" sz="3600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 custScaleX="105869" custScaleY="121951" custLinFactNeighborX="88374" custLinFactNeighborY="-42264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-1853" custLinFactNeighborY="-37087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 custT="1"/>
      <dgm:spPr/>
      <dgm:t>
        <a:bodyPr/>
        <a:lstStyle/>
        <a:p>
          <a:pPr algn="ctr" rtl="0"/>
          <a:r>
            <a:rPr kumimoji="1" lang="ja-JP" altLang="en-US" sz="3600" dirty="0"/>
            <a:t>接触カード</a:t>
          </a:r>
          <a:endParaRPr lang="ja-JP" altLang="en-US" sz="3600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 custScaleX="101794" custScaleY="96277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X="97086" custScaleY="102564">
        <dgm:presLayoutVars>
          <dgm:bulletEnabled val="1"/>
        </dgm:presLayoutVars>
      </dgm:prSet>
      <dgm:spPr/>
    </dgm:pt>
  </dgm:ptLst>
  <dgm:cxnLst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20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20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20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20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2000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20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A187A116-AF9B-4756-984A-79F702E0BECB}" type="presOf" srcId="{FF7038EF-B642-473F-B9C5-B2B35507D780}" destId="{6E51AC8E-540A-49D5-A32C-A78821B56176}" srcOrd="1" destOrd="0" presId="urn:microsoft.com/office/officeart/2005/8/layout/cycle4#1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D3FCBB25-4A00-4623-A336-ABD99EA53F23}" type="presOf" srcId="{F31CA87A-4DA9-44DA-B2B3-50BECF2BA322}" destId="{6E51AC8E-540A-49D5-A32C-A78821B56176}" srcOrd="1" destOrd="1" presId="urn:microsoft.com/office/officeart/2005/8/layout/cycle4#1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0D636F2F-F055-4F43-88D0-415D04229A5D}" type="presOf" srcId="{6B2B9515-49D7-4D02-A924-7096A074938F}" destId="{5DD6CE0C-EAB8-4007-AA2A-3A7AEF9C4A4A}" srcOrd="0" destOrd="1" presId="urn:microsoft.com/office/officeart/2005/8/layout/cycle4#1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3DF8D95B-B0EB-41A8-96E2-241DED2B961C}" type="presOf" srcId="{CABF7FA9-0D86-4E79-9CBC-2344391A38BE}" destId="{FA5F0EE7-C7C8-476E-8F65-2B5F5976EF58}" srcOrd="0" destOrd="0" presId="urn:microsoft.com/office/officeart/2005/8/layout/cycle4#1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CE8A4F4F-605B-44C9-8FD9-AF9B58A9FE4C}" type="presOf" srcId="{796B2DB6-5BF0-48AF-B7E0-A557D5E9CDD6}" destId="{945776A5-B0EB-46F6-A020-A35D9ED0938C}" srcOrd="1" destOrd="0" presId="urn:microsoft.com/office/officeart/2005/8/layout/cycle4#1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68C45951-72BD-4980-A5EB-6F6E5E339741}" type="presOf" srcId="{F31CA87A-4DA9-44DA-B2B3-50BECF2BA322}" destId="{D025E05F-F696-482C-95AE-676DAC0E9A79}" srcOrd="0" destOrd="1" presId="urn:microsoft.com/office/officeart/2005/8/layout/cycle4#1"/>
    <dgm:cxn modelId="{FB827C53-570C-421D-91F7-BE64A07EFB6A}" type="presOf" srcId="{6B2B9515-49D7-4D02-A924-7096A074938F}" destId="{945776A5-B0EB-46F6-A020-A35D9ED0938C}" srcOrd="1" destOrd="1" presId="urn:microsoft.com/office/officeart/2005/8/layout/cycle4#1"/>
    <dgm:cxn modelId="{E6CCF879-09FE-4B90-A052-DC85C11B4DBD}" type="presOf" srcId="{8976E227-66E1-49F7-9D5B-18F3243EC324}" destId="{DDB85B34-F4A2-45A8-A256-DF0888411349}" srcOrd="1" destOrd="0" presId="urn:microsoft.com/office/officeart/2005/8/layout/cycle4#1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3A21429E-E46F-466F-AEB3-9503F0119D64}" type="presOf" srcId="{6FB05F87-9F36-4A20-9E55-6E463FA63145}" destId="{83D73EE0-E664-4DC1-B2A2-23BC3C5ACDC1}" srcOrd="0" destOrd="0" presId="urn:microsoft.com/office/officeart/2005/8/layout/cycle4#1"/>
    <dgm:cxn modelId="{B6AC5BA6-B731-4862-B2C0-CE0DB7CF38D2}" type="presOf" srcId="{54A1762F-B333-48EA-A678-001B7A5EE1C2}" destId="{7A83FACD-9840-4843-A9D4-AF4E186EC42C}" srcOrd="0" destOrd="0" presId="urn:microsoft.com/office/officeart/2005/8/layout/cycle4#1"/>
    <dgm:cxn modelId="{F423B4A7-B6E1-48D6-896D-ECEBBD86886A}" type="presOf" srcId="{8976E227-66E1-49F7-9D5B-18F3243EC324}" destId="{08F043E1-7626-4B09-8FED-99003CE42DDB}" srcOrd="0" destOrd="0" presId="urn:microsoft.com/office/officeart/2005/8/layout/cycle4#1"/>
    <dgm:cxn modelId="{C3F001A8-AA28-4202-A1A0-195843FD58C4}" type="presOf" srcId="{FF7038EF-B642-473F-B9C5-B2B35507D780}" destId="{D025E05F-F696-482C-95AE-676DAC0E9A79}" srcOrd="0" destOrd="0" presId="urn:microsoft.com/office/officeart/2005/8/layout/cycle4#1"/>
    <dgm:cxn modelId="{8D934AB6-7017-4921-8FB4-8FD1DADE621C}" type="presOf" srcId="{0526BF56-4055-4CE6-9423-D9C41B811589}" destId="{16266D4C-05C3-4734-A478-B8FFB54A76BE}" srcOrd="0" destOrd="0" presId="urn:microsoft.com/office/officeart/2005/8/layout/cycle4#1"/>
    <dgm:cxn modelId="{B18CFABF-CD8F-4D38-BFC3-235DF6AC1378}" type="presOf" srcId="{796B2DB6-5BF0-48AF-B7E0-A557D5E9CDD6}" destId="{5DD6CE0C-EAB8-4007-AA2A-3A7AEF9C4A4A}" srcOrd="0" destOrd="0" presId="urn:microsoft.com/office/officeart/2005/8/layout/cycle4#1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BF1231F2-351B-4B58-B50F-0C8257D9CA53}" type="presOf" srcId="{0526BF56-4055-4CE6-9423-D9C41B811589}" destId="{2A81C58E-53FE-487B-B2D7-2C1374E9DAE5}" srcOrd="1" destOrd="0" presId="urn:microsoft.com/office/officeart/2005/8/layout/cycle4#1"/>
    <dgm:cxn modelId="{02BC65FD-518B-40E0-A730-2E2B106F4FA6}" type="presOf" srcId="{B56A2EE6-1029-408D-8E8A-4050BF08B103}" destId="{BCB6AABC-642E-4411-A68D-9B4E38CBAFE2}" srcOrd="0" destOrd="0" presId="urn:microsoft.com/office/officeart/2005/8/layout/cycle4#1"/>
    <dgm:cxn modelId="{3848E0FE-370F-4837-A6E2-410B2739949E}" type="presOf" srcId="{771C23C2-5E85-4563-972F-ECFF8E27D6F7}" destId="{DB8B2BBC-A547-47A4-B716-E6D4EBE0A104}" srcOrd="0" destOrd="0" presId="urn:microsoft.com/office/officeart/2005/8/layout/cycle4#1"/>
    <dgm:cxn modelId="{FCC932AF-D5EF-4125-BDF0-472711E7C24E}" type="presParOf" srcId="{DB8B2BBC-A547-47A4-B716-E6D4EBE0A104}" destId="{F9DD8631-823E-45EC-889F-77732E44EC22}" srcOrd="0" destOrd="0" presId="urn:microsoft.com/office/officeart/2005/8/layout/cycle4#1"/>
    <dgm:cxn modelId="{3A9FA2CE-CA98-428A-AFED-B4AB00DD5D79}" type="presParOf" srcId="{F9DD8631-823E-45EC-889F-77732E44EC22}" destId="{C76F2B0E-DDA9-4047-B05B-57EE6CF4AE95}" srcOrd="0" destOrd="0" presId="urn:microsoft.com/office/officeart/2005/8/layout/cycle4#1"/>
    <dgm:cxn modelId="{1C2BE2FC-E36A-49D6-9191-CDEFC48AF724}" type="presParOf" srcId="{C76F2B0E-DDA9-4047-B05B-57EE6CF4AE95}" destId="{16266D4C-05C3-4734-A478-B8FFB54A76BE}" srcOrd="0" destOrd="0" presId="urn:microsoft.com/office/officeart/2005/8/layout/cycle4#1"/>
    <dgm:cxn modelId="{54405E15-4B42-4171-98C5-66972DC0A6AF}" type="presParOf" srcId="{C76F2B0E-DDA9-4047-B05B-57EE6CF4AE95}" destId="{2A81C58E-53FE-487B-B2D7-2C1374E9DAE5}" srcOrd="1" destOrd="0" presId="urn:microsoft.com/office/officeart/2005/8/layout/cycle4#1"/>
    <dgm:cxn modelId="{34B59E6C-96C9-45A4-A0A3-FCA21F376A7F}" type="presParOf" srcId="{F9DD8631-823E-45EC-889F-77732E44EC22}" destId="{3F6B1062-1257-4BC1-87EE-758DC72FE779}" srcOrd="1" destOrd="0" presId="urn:microsoft.com/office/officeart/2005/8/layout/cycle4#1"/>
    <dgm:cxn modelId="{37A88E56-1B70-443A-9CC9-0EFE92D5A831}" type="presParOf" srcId="{3F6B1062-1257-4BC1-87EE-758DC72FE779}" destId="{D025E05F-F696-482C-95AE-676DAC0E9A79}" srcOrd="0" destOrd="0" presId="urn:microsoft.com/office/officeart/2005/8/layout/cycle4#1"/>
    <dgm:cxn modelId="{5E319550-E589-49B6-8C7D-4F2721A82DE9}" type="presParOf" srcId="{3F6B1062-1257-4BC1-87EE-758DC72FE779}" destId="{6E51AC8E-540A-49D5-A32C-A78821B56176}" srcOrd="1" destOrd="0" presId="urn:microsoft.com/office/officeart/2005/8/layout/cycle4#1"/>
    <dgm:cxn modelId="{AB39A4F2-FEE7-430C-A1C5-90CF0109BB7A}" type="presParOf" srcId="{F9DD8631-823E-45EC-889F-77732E44EC22}" destId="{9BF4138D-8BE2-4899-A482-A30D5DA602C9}" srcOrd="2" destOrd="0" presId="urn:microsoft.com/office/officeart/2005/8/layout/cycle4#1"/>
    <dgm:cxn modelId="{BCC623C6-B1E7-4048-8200-C774FDB2327D}" type="presParOf" srcId="{9BF4138D-8BE2-4899-A482-A30D5DA602C9}" destId="{08F043E1-7626-4B09-8FED-99003CE42DDB}" srcOrd="0" destOrd="0" presId="urn:microsoft.com/office/officeart/2005/8/layout/cycle4#1"/>
    <dgm:cxn modelId="{70AB7489-4212-4737-910F-E30A3BCAE077}" type="presParOf" srcId="{9BF4138D-8BE2-4899-A482-A30D5DA602C9}" destId="{DDB85B34-F4A2-45A8-A256-DF0888411349}" srcOrd="1" destOrd="0" presId="urn:microsoft.com/office/officeart/2005/8/layout/cycle4#1"/>
    <dgm:cxn modelId="{3F1F9723-A07D-4D96-BA6B-18F0EAC87FD0}" type="presParOf" srcId="{F9DD8631-823E-45EC-889F-77732E44EC22}" destId="{981F620D-9161-4C9D-896B-BA32CCEDB27C}" srcOrd="3" destOrd="0" presId="urn:microsoft.com/office/officeart/2005/8/layout/cycle4#1"/>
    <dgm:cxn modelId="{8FDD3879-9F41-469A-BE8F-D7DBCD7725DC}" type="presParOf" srcId="{981F620D-9161-4C9D-896B-BA32CCEDB27C}" destId="{5DD6CE0C-EAB8-4007-AA2A-3A7AEF9C4A4A}" srcOrd="0" destOrd="0" presId="urn:microsoft.com/office/officeart/2005/8/layout/cycle4#1"/>
    <dgm:cxn modelId="{0989B186-6718-462B-A0D6-79771B710925}" type="presParOf" srcId="{981F620D-9161-4C9D-896B-BA32CCEDB27C}" destId="{945776A5-B0EB-46F6-A020-A35D9ED0938C}" srcOrd="1" destOrd="0" presId="urn:microsoft.com/office/officeart/2005/8/layout/cycle4#1"/>
    <dgm:cxn modelId="{BDC9A820-A9E5-473C-B97F-49E442DDF216}" type="presParOf" srcId="{F9DD8631-823E-45EC-889F-77732E44EC22}" destId="{435A687C-7145-49E2-B28C-CC522AB1B753}" srcOrd="4" destOrd="0" presId="urn:microsoft.com/office/officeart/2005/8/layout/cycle4#1"/>
    <dgm:cxn modelId="{A22BC0AB-9B4B-4925-BE0F-915202504449}" type="presParOf" srcId="{DB8B2BBC-A547-47A4-B716-E6D4EBE0A104}" destId="{C758EB2C-90F5-46A6-B9D7-5BC5E53695CB}" srcOrd="1" destOrd="0" presId="urn:microsoft.com/office/officeart/2005/8/layout/cycle4#1"/>
    <dgm:cxn modelId="{AD94653F-75BD-41EA-B95B-CFB202B2E75F}" type="presParOf" srcId="{C758EB2C-90F5-46A6-B9D7-5BC5E53695CB}" destId="{FA5F0EE7-C7C8-476E-8F65-2B5F5976EF58}" srcOrd="0" destOrd="0" presId="urn:microsoft.com/office/officeart/2005/8/layout/cycle4#1"/>
    <dgm:cxn modelId="{8C24CB34-40E4-4DA2-A67C-AAC4BAC99BCF}" type="presParOf" srcId="{C758EB2C-90F5-46A6-B9D7-5BC5E53695CB}" destId="{7A83FACD-9840-4843-A9D4-AF4E186EC42C}" srcOrd="1" destOrd="0" presId="urn:microsoft.com/office/officeart/2005/8/layout/cycle4#1"/>
    <dgm:cxn modelId="{11C56F56-5A6D-4823-9AB9-49F9854A1A0F}" type="presParOf" srcId="{C758EB2C-90F5-46A6-B9D7-5BC5E53695CB}" destId="{83D73EE0-E664-4DC1-B2A2-23BC3C5ACDC1}" srcOrd="2" destOrd="0" presId="urn:microsoft.com/office/officeart/2005/8/layout/cycle4#1"/>
    <dgm:cxn modelId="{1F06CD53-5E47-415A-AD01-8385DE75A45C}" type="presParOf" srcId="{C758EB2C-90F5-46A6-B9D7-5BC5E53695CB}" destId="{BCB6AABC-642E-4411-A68D-9B4E38CBAFE2}" srcOrd="3" destOrd="0" presId="urn:microsoft.com/office/officeart/2005/8/layout/cycle4#1"/>
    <dgm:cxn modelId="{9EBDF1BC-A4F7-4571-B71F-10B6312989CF}" type="presParOf" srcId="{C758EB2C-90F5-46A6-B9D7-5BC5E53695CB}" destId="{41FEC687-7E6C-461E-B7C9-F860B00FE4D1}" srcOrd="4" destOrd="0" presId="urn:microsoft.com/office/officeart/2005/8/layout/cycle4#1"/>
    <dgm:cxn modelId="{CCB18A2F-0D67-458D-81DE-1ADA67874A9E}" type="presParOf" srcId="{DB8B2BBC-A547-47A4-B716-E6D4EBE0A104}" destId="{A0674F64-3C86-4A88-A23B-633E5DDF608D}" srcOrd="2" destOrd="0" presId="urn:microsoft.com/office/officeart/2005/8/layout/cycle4#1"/>
    <dgm:cxn modelId="{7B66B015-F289-4497-A74A-EFAC8C412F91}" type="presParOf" srcId="{DB8B2BBC-A547-47A4-B716-E6D4EBE0A104}" destId="{1AD0D7A0-4065-41BE-A116-7EABC7BC73A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601940"/>
          <a:ext cx="3886200" cy="425308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708152" rIns="301612" bIns="241808" numCol="1" spcCol="1270" anchor="t" anchorCtr="0">
          <a:noAutofit/>
        </a:bodyPr>
        <a:lstStyle/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3400" kern="1200" dirty="0"/>
            <a:t>IC</a:t>
          </a:r>
          <a:r>
            <a:rPr kumimoji="1" lang="ja-JP" sz="3400" kern="1200" dirty="0"/>
            <a:t>チップとアンテナが内蔵</a:t>
          </a:r>
          <a:endParaRPr lang="ja-JP" sz="3400" kern="1200" dirty="0"/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400" kern="1200" dirty="0"/>
            <a:t>リーダーにかざして情報を読み取る</a:t>
          </a:r>
          <a:endParaRPr lang="ja-JP" altLang="en-US" sz="3400" kern="1200" dirty="0"/>
        </a:p>
      </dsp:txBody>
      <dsp:txXfrm>
        <a:off x="0" y="601940"/>
        <a:ext cx="3886200" cy="4253082"/>
      </dsp:txXfrm>
    </dsp:sp>
    <dsp:sp modelId="{C455DD48-0E82-4FD7-9C7E-7AAC84D20AF6}">
      <dsp:nvSpPr>
        <dsp:cNvPr id="0" name=""/>
        <dsp:cNvSpPr/>
      </dsp:nvSpPr>
      <dsp:spPr>
        <a:xfrm>
          <a:off x="366029" y="0"/>
          <a:ext cx="2879996" cy="1223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非接触カード</a:t>
          </a:r>
          <a:endParaRPr lang="ja-JP" altLang="en-US" sz="3600" kern="1200" dirty="0"/>
        </a:p>
      </dsp:txBody>
      <dsp:txXfrm>
        <a:off x="425780" y="59751"/>
        <a:ext cx="2760494" cy="1104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588200"/>
          <a:ext cx="3923997" cy="428399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770636" rIns="313687" bIns="263144" numCol="1" spcCol="1270" anchor="t" anchorCtr="0">
          <a:noAutofit/>
        </a:bodyPr>
        <a:lstStyle/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3700" kern="1200" dirty="0"/>
            <a:t>接触端子として</a:t>
          </a:r>
          <a:r>
            <a:rPr kumimoji="1" lang="en-US" sz="3700" kern="1200" dirty="0"/>
            <a:t>IC</a:t>
          </a:r>
          <a:r>
            <a:rPr kumimoji="1" lang="ja-JP" sz="3700" kern="1200" dirty="0"/>
            <a:t>モジュール</a:t>
          </a:r>
          <a:endParaRPr lang="ja-JP" sz="3700" kern="1200" dirty="0"/>
        </a:p>
        <a:p>
          <a:pPr marL="285750" lvl="1" indent="-285750" algn="l" defTabSz="1644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700" kern="1200" dirty="0"/>
            <a:t>リーダーに挿入して情報を読み取る</a:t>
          </a:r>
        </a:p>
      </dsp:txBody>
      <dsp:txXfrm>
        <a:off x="0" y="588200"/>
        <a:ext cx="3923997" cy="4283995"/>
      </dsp:txXfrm>
    </dsp:sp>
    <dsp:sp modelId="{2F1ABE4D-C8C1-4120-A0C1-69B553DDC0C9}">
      <dsp:nvSpPr>
        <dsp:cNvPr id="0" name=""/>
        <dsp:cNvSpPr/>
      </dsp:nvSpPr>
      <dsp:spPr>
        <a:xfrm>
          <a:off x="202088" y="55422"/>
          <a:ext cx="2879999" cy="11084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600" kern="1200" dirty="0"/>
            <a:t>接触カード</a:t>
          </a:r>
          <a:endParaRPr lang="ja-JP" altLang="en-US" sz="3600" kern="1200" dirty="0"/>
        </a:p>
      </dsp:txBody>
      <dsp:txXfrm>
        <a:off x="256196" y="109530"/>
        <a:ext cx="2771783" cy="10002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個人情報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暗号機能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700" kern="1200"/>
            <a:t>顧客管理</a:t>
          </a:r>
          <a:endParaRPr kumimoji="1" lang="ja-JP" altLang="en-US" sz="27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3842" y="1410328"/>
          <a:ext cx="2429559" cy="2003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誕生日や記念日のポイント率アップ</a:t>
          </a:r>
          <a:endParaRPr lang="ja-JP" altLang="en-US" sz="2200" kern="1200" dirty="0"/>
        </a:p>
      </dsp:txBody>
      <dsp:txXfrm>
        <a:off x="49957" y="1456443"/>
        <a:ext cx="2337329" cy="1482246"/>
      </dsp:txXfrm>
    </dsp:sp>
    <dsp:sp modelId="{D76E3993-97CC-4E08-B375-8BB8A5120C85}">
      <dsp:nvSpPr>
        <dsp:cNvPr id="0" name=""/>
        <dsp:cNvSpPr/>
      </dsp:nvSpPr>
      <dsp:spPr>
        <a:xfrm>
          <a:off x="1377381" y="1917006"/>
          <a:ext cx="2635897" cy="2635897"/>
        </a:xfrm>
        <a:prstGeom prst="leftCircularArrow">
          <a:avLst>
            <a:gd name="adj1" fmla="val 2991"/>
            <a:gd name="adj2" fmla="val 366623"/>
            <a:gd name="adj3" fmla="val 2142133"/>
            <a:gd name="adj4" fmla="val 9024489"/>
            <a:gd name="adj5" fmla="val 348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543744" y="2984804"/>
          <a:ext cx="2159608" cy="858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パーソナルサービス</a:t>
          </a:r>
          <a:endParaRPr lang="ja-JP" altLang="en-US" sz="2500" kern="1200" dirty="0"/>
        </a:p>
      </dsp:txBody>
      <dsp:txXfrm>
        <a:off x="568898" y="3009958"/>
        <a:ext cx="2109300" cy="808497"/>
      </dsp:txXfrm>
    </dsp:sp>
    <dsp:sp modelId="{BF5A0FF8-5120-456F-8789-6DF598E22FAA}">
      <dsp:nvSpPr>
        <dsp:cNvPr id="0" name=""/>
        <dsp:cNvSpPr/>
      </dsp:nvSpPr>
      <dsp:spPr>
        <a:xfrm>
          <a:off x="3078736" y="1410328"/>
          <a:ext cx="2429559" cy="2003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抽選でポイントゲット</a:t>
          </a:r>
          <a:endParaRPr lang="ja-JP" altLang="en-US" sz="2200" kern="1200" dirty="0"/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雨の日２倍サービス</a:t>
          </a:r>
          <a:endParaRPr lang="ja-JP" altLang="en-US" sz="2200" kern="1200" dirty="0"/>
        </a:p>
      </dsp:txBody>
      <dsp:txXfrm>
        <a:off x="3124851" y="1885846"/>
        <a:ext cx="2337329" cy="1482246"/>
      </dsp:txXfrm>
    </dsp:sp>
    <dsp:sp modelId="{473255D2-6F87-40AC-9B0B-4CE02CA92419}">
      <dsp:nvSpPr>
        <dsp:cNvPr id="0" name=""/>
        <dsp:cNvSpPr/>
      </dsp:nvSpPr>
      <dsp:spPr>
        <a:xfrm>
          <a:off x="4432029" y="193061"/>
          <a:ext cx="2946341" cy="2946341"/>
        </a:xfrm>
        <a:prstGeom prst="circularArrow">
          <a:avLst>
            <a:gd name="adj1" fmla="val 2676"/>
            <a:gd name="adj2" fmla="val 325583"/>
            <a:gd name="adj3" fmla="val 19498906"/>
            <a:gd name="adj4" fmla="val 12575511"/>
            <a:gd name="adj5" fmla="val 312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618638" y="980926"/>
          <a:ext cx="2159608" cy="858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プレゼント</a:t>
          </a:r>
          <a:endParaRPr lang="ja-JP" altLang="en-US" sz="2500" kern="1200" dirty="0"/>
        </a:p>
      </dsp:txBody>
      <dsp:txXfrm>
        <a:off x="3643792" y="1006080"/>
        <a:ext cx="2109300" cy="808497"/>
      </dsp:txXfrm>
    </dsp:sp>
    <dsp:sp modelId="{C1D967F8-8FD8-4B3A-B022-91A2E7EA55AD}">
      <dsp:nvSpPr>
        <dsp:cNvPr id="0" name=""/>
        <dsp:cNvSpPr/>
      </dsp:nvSpPr>
      <dsp:spPr>
        <a:xfrm>
          <a:off x="6153631" y="1410328"/>
          <a:ext cx="2429559" cy="20038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自治体との連携</a:t>
          </a:r>
        </a:p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200" kern="1200" dirty="0"/>
            <a:t>販売店との連携</a:t>
          </a:r>
        </a:p>
      </dsp:txBody>
      <dsp:txXfrm>
        <a:off x="6199746" y="1456443"/>
        <a:ext cx="2337329" cy="1482246"/>
      </dsp:txXfrm>
    </dsp:sp>
    <dsp:sp modelId="{19472180-8E43-4A7B-9F68-E29D2D9B6FA1}">
      <dsp:nvSpPr>
        <dsp:cNvPr id="0" name=""/>
        <dsp:cNvSpPr/>
      </dsp:nvSpPr>
      <dsp:spPr>
        <a:xfrm>
          <a:off x="6693533" y="2984804"/>
          <a:ext cx="2159608" cy="8588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リサイクルの</a:t>
          </a:r>
          <a:br>
            <a:rPr kumimoji="1" lang="ja-JP" altLang="en-US" sz="2500" kern="1200" dirty="0"/>
          </a:br>
          <a:r>
            <a:rPr kumimoji="1" lang="ja-JP" altLang="en-US" sz="2500" kern="1200" dirty="0"/>
            <a:t>連携</a:t>
          </a:r>
          <a:endParaRPr lang="ja-JP" altLang="en-US" sz="2500" kern="1200" dirty="0"/>
        </a:p>
      </dsp:txBody>
      <dsp:txXfrm>
        <a:off x="6718687" y="3009958"/>
        <a:ext cx="2109300" cy="8084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19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59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22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27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98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224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955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80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198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83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251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2019/7/15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671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59227" y="2564904"/>
            <a:ext cx="9144000" cy="2387600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39619" y="5202238"/>
            <a:ext cx="9144000" cy="1655762"/>
          </a:xfrm>
        </p:spPr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企画　マーケティング事業部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四角形: 角を丸くする 8"/>
          <p:cNvSpPr/>
          <p:nvPr/>
        </p:nvSpPr>
        <p:spPr>
          <a:xfrm>
            <a:off x="2452662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四角形: 角を丸くする 9"/>
          <p:cNvSpPr/>
          <p:nvPr/>
        </p:nvSpPr>
        <p:spPr>
          <a:xfrm>
            <a:off x="6810380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四角形: 角を丸くする 10"/>
          <p:cNvSpPr/>
          <p:nvPr/>
        </p:nvSpPr>
        <p:spPr>
          <a:xfrm>
            <a:off x="2452662" y="3714752"/>
            <a:ext cx="3071834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四角形: 角を丸くする 12"/>
          <p:cNvSpPr/>
          <p:nvPr/>
        </p:nvSpPr>
        <p:spPr>
          <a:xfrm>
            <a:off x="6810380" y="3714752"/>
            <a:ext cx="3071834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矢印: V 字型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60484867"/>
              </p:ext>
            </p:extLst>
          </p:nvPr>
        </p:nvGraphicFramePr>
        <p:xfrm>
          <a:off x="1199456" y="1562319"/>
          <a:ext cx="3886200" cy="5107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50179704"/>
              </p:ext>
            </p:extLst>
          </p:nvPr>
        </p:nvGraphicFramePr>
        <p:xfrm>
          <a:off x="6600056" y="1525717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321644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5321242"/>
              </p:ext>
            </p:extLst>
          </p:nvPr>
        </p:nvGraphicFramePr>
        <p:xfrm>
          <a:off x="1703512" y="1556792"/>
          <a:ext cx="885698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412386"/>
            <a:ext cx="6257940" cy="106679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店舗に置く端末の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カードへの対応</a:t>
            </a:r>
          </a:p>
          <a:p>
            <a:r>
              <a:rPr lang="en-US" altLang="ja-JP" dirty="0"/>
              <a:t>IC</a:t>
            </a:r>
            <a:r>
              <a:rPr lang="ja-JP" altLang="en-US" dirty="0"/>
              <a:t>カードの統合性を考える</a:t>
            </a:r>
          </a:p>
          <a:p>
            <a:endParaRPr kumimoji="1" lang="ja-JP" altLang="en-US" dirty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774133" y="2564904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139</Words>
  <Application>Microsoft Office PowerPoint</Application>
  <PresentationFormat>ワイド画面</PresentationFormat>
  <Paragraphs>50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ＭＳ Ｐゴシック</vt:lpstr>
      <vt:lpstr>Arial</vt:lpstr>
      <vt:lpstr>Calibri</vt:lpstr>
      <vt:lpstr>Calibri Light</vt:lpstr>
      <vt:lpstr>Office Theme</vt:lpstr>
      <vt:lpstr>ICカードのご提案</vt:lpstr>
      <vt:lpstr>磁気カードからICカードへ</vt:lpstr>
      <vt:lpstr>ICカードの種類</vt:lpstr>
      <vt:lpstr>ICカードのメリット</vt:lpstr>
      <vt:lpstr>顧客ニーズへの対応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User 01</cp:lastModifiedBy>
  <cp:revision>41</cp:revision>
  <dcterms:created xsi:type="dcterms:W3CDTF">2006-12-24T13:54:23Z</dcterms:created>
  <dcterms:modified xsi:type="dcterms:W3CDTF">2019-07-15T05:02:21Z</dcterms:modified>
</cp:coreProperties>
</file>