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2" r:id="rId1"/>
  </p:sldMasterIdLst>
  <p:sldIdLst>
    <p:sldId id="270" r:id="rId2"/>
    <p:sldId id="263" r:id="rId3"/>
    <p:sldId id="267" r:id="rId4"/>
    <p:sldId id="268" r:id="rId5"/>
    <p:sldId id="266" r:id="rId6"/>
    <p:sldId id="272" r:id="rId7"/>
    <p:sldId id="261" r:id="rId8"/>
    <p:sldId id="265" r:id="rId9"/>
    <p:sldId id="269" r:id="rId10"/>
    <p:sldId id="262" r:id="rId11"/>
    <p:sldId id="260" r:id="rId1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howGuides="1">
      <p:cViewPr varScale="1">
        <p:scale>
          <a:sx n="77" d="100"/>
          <a:sy n="77" d="100"/>
        </p:scale>
        <p:origin x="258" y="96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6DD5314-6F0F-4DA4-8323-F4E7366A2B26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3B118C4-D580-4B1C-904C-EF3EA8F80AFC}">
      <dgm:prSet phldrT="[テキスト]"/>
      <dgm:spPr/>
      <dgm:t>
        <a:bodyPr/>
        <a:lstStyle/>
        <a:p>
          <a:r>
            <a:rPr kumimoji="1" lang="ja-JP" altLang="en-US" dirty="0"/>
            <a:t>非接触カード</a:t>
          </a:r>
        </a:p>
      </dgm:t>
    </dgm:pt>
    <dgm:pt modelId="{85DD45BC-F2FA-483F-8976-1BE001BCDC86}" type="parTrans" cxnId="{CA161580-8E90-4131-A9B7-D57C41665604}">
      <dgm:prSet/>
      <dgm:spPr/>
      <dgm:t>
        <a:bodyPr/>
        <a:lstStyle/>
        <a:p>
          <a:endParaRPr kumimoji="1" lang="ja-JP" altLang="en-US"/>
        </a:p>
      </dgm:t>
    </dgm:pt>
    <dgm:pt modelId="{415419AB-12D7-4E4C-80C2-2DA5E197375B}" type="sibTrans" cxnId="{CA161580-8E90-4131-A9B7-D57C41665604}">
      <dgm:prSet/>
      <dgm:spPr/>
      <dgm:t>
        <a:bodyPr/>
        <a:lstStyle/>
        <a:p>
          <a:endParaRPr kumimoji="1" lang="ja-JP" altLang="en-US"/>
        </a:p>
      </dgm:t>
    </dgm:pt>
    <dgm:pt modelId="{5A8F58E5-B8A5-40FD-BC34-AE88A9337935}">
      <dgm:prSet phldrT="[テキスト]" custT="1"/>
      <dgm:spPr/>
      <dgm:t>
        <a:bodyPr/>
        <a:lstStyle/>
        <a:p>
          <a:r>
            <a:rPr kumimoji="1" lang="en-US" altLang="en-US" sz="3600" dirty="0"/>
            <a:t>IC</a:t>
          </a:r>
          <a:r>
            <a:rPr kumimoji="1" lang="ja-JP" altLang="en-US" sz="3600" dirty="0"/>
            <a:t>チップとアンテナが内蔵</a:t>
          </a:r>
        </a:p>
      </dgm:t>
    </dgm:pt>
    <dgm:pt modelId="{3942C91C-BFF9-4152-AE18-38F9B8BFDC01}" type="parTrans" cxnId="{F933359A-8671-44AF-A01B-CC17B307B385}">
      <dgm:prSet/>
      <dgm:spPr/>
      <dgm:t>
        <a:bodyPr/>
        <a:lstStyle/>
        <a:p>
          <a:endParaRPr kumimoji="1" lang="ja-JP" altLang="en-US"/>
        </a:p>
      </dgm:t>
    </dgm:pt>
    <dgm:pt modelId="{FBAE149C-E728-4555-B566-AB0F0EAF3F52}" type="sibTrans" cxnId="{F933359A-8671-44AF-A01B-CC17B307B385}">
      <dgm:prSet/>
      <dgm:spPr/>
      <dgm:t>
        <a:bodyPr/>
        <a:lstStyle/>
        <a:p>
          <a:endParaRPr kumimoji="1" lang="ja-JP" altLang="en-US"/>
        </a:p>
      </dgm:t>
    </dgm:pt>
    <dgm:pt modelId="{9051C0BF-8495-4042-88E9-39749B13FCC2}">
      <dgm:prSet custT="1"/>
      <dgm:spPr/>
      <dgm:t>
        <a:bodyPr/>
        <a:lstStyle/>
        <a:p>
          <a:r>
            <a:rPr kumimoji="1" lang="ja-JP" altLang="en-US" sz="3600" dirty="0"/>
            <a:t>リーダーにかざして情報を読み取る</a:t>
          </a:r>
        </a:p>
      </dgm:t>
    </dgm:pt>
    <dgm:pt modelId="{396AE4F2-F16F-48B8-97BF-99C4BA9CCE66}" type="parTrans" cxnId="{EED47924-3375-49FE-9F82-AD95B2C0B4BE}">
      <dgm:prSet/>
      <dgm:spPr/>
      <dgm:t>
        <a:bodyPr/>
        <a:lstStyle/>
        <a:p>
          <a:endParaRPr kumimoji="1" lang="ja-JP" altLang="en-US"/>
        </a:p>
      </dgm:t>
    </dgm:pt>
    <dgm:pt modelId="{CBE3D560-574E-43D7-805D-1910F959A513}" type="sibTrans" cxnId="{EED47924-3375-49FE-9F82-AD95B2C0B4BE}">
      <dgm:prSet/>
      <dgm:spPr/>
      <dgm:t>
        <a:bodyPr/>
        <a:lstStyle/>
        <a:p>
          <a:endParaRPr kumimoji="1" lang="ja-JP" altLang="en-US"/>
        </a:p>
      </dgm:t>
    </dgm:pt>
    <dgm:pt modelId="{ACAB9199-3A8D-49BD-89E5-418F50D20C50}" type="pres">
      <dgm:prSet presAssocID="{D6DD5314-6F0F-4DA4-8323-F4E7366A2B26}" presName="linear" presStyleCnt="0">
        <dgm:presLayoutVars>
          <dgm:dir/>
          <dgm:animLvl val="lvl"/>
          <dgm:resizeHandles val="exact"/>
        </dgm:presLayoutVars>
      </dgm:prSet>
      <dgm:spPr/>
    </dgm:pt>
    <dgm:pt modelId="{99F70BFF-3CA0-4180-9D1F-D398D2F8EEE8}" type="pres">
      <dgm:prSet presAssocID="{C3B118C4-D580-4B1C-904C-EF3EA8F80AFC}" presName="parentLin" presStyleCnt="0"/>
      <dgm:spPr/>
    </dgm:pt>
    <dgm:pt modelId="{D980B83E-1701-4767-8F0F-F054DE84BE49}" type="pres">
      <dgm:prSet presAssocID="{C3B118C4-D580-4B1C-904C-EF3EA8F80AFC}" presName="parentLeftMargin" presStyleLbl="node1" presStyleIdx="0" presStyleCnt="1"/>
      <dgm:spPr/>
    </dgm:pt>
    <dgm:pt modelId="{8151C1C1-8925-4373-8FA0-E12A565908D7}" type="pres">
      <dgm:prSet presAssocID="{C3B118C4-D580-4B1C-904C-EF3EA8F80AFC}" presName="parentText" presStyleLbl="node1" presStyleIdx="0" presStyleCnt="1" custScaleY="106045">
        <dgm:presLayoutVars>
          <dgm:chMax val="0"/>
          <dgm:bulletEnabled val="1"/>
        </dgm:presLayoutVars>
      </dgm:prSet>
      <dgm:spPr/>
    </dgm:pt>
    <dgm:pt modelId="{E50D5F5F-BE7D-4EA0-A4BF-EBD02815CC97}" type="pres">
      <dgm:prSet presAssocID="{C3B118C4-D580-4B1C-904C-EF3EA8F80AFC}" presName="negativeSpace" presStyleCnt="0"/>
      <dgm:spPr/>
    </dgm:pt>
    <dgm:pt modelId="{9177AE85-16C4-45DB-9499-5EB6285183E1}" type="pres">
      <dgm:prSet presAssocID="{C3B118C4-D580-4B1C-904C-EF3EA8F80AFC}" presName="childText" presStyleLbl="conFgAcc1" presStyleIdx="0" presStyleCnt="1">
        <dgm:presLayoutVars>
          <dgm:bulletEnabled val="1"/>
        </dgm:presLayoutVars>
      </dgm:prSet>
      <dgm:spPr/>
    </dgm:pt>
  </dgm:ptLst>
  <dgm:cxnLst>
    <dgm:cxn modelId="{CA161580-8E90-4131-A9B7-D57C41665604}" srcId="{D6DD5314-6F0F-4DA4-8323-F4E7366A2B26}" destId="{C3B118C4-D580-4B1C-904C-EF3EA8F80AFC}" srcOrd="0" destOrd="0" parTransId="{85DD45BC-F2FA-483F-8976-1BE001BCDC86}" sibTransId="{415419AB-12D7-4E4C-80C2-2DA5E197375B}"/>
    <dgm:cxn modelId="{34B3E3CD-6851-42C3-8BB2-B76DC465CB02}" type="presOf" srcId="{D6DD5314-6F0F-4DA4-8323-F4E7366A2B26}" destId="{ACAB9199-3A8D-49BD-89E5-418F50D20C50}" srcOrd="0" destOrd="0" presId="urn:microsoft.com/office/officeart/2005/8/layout/list1"/>
    <dgm:cxn modelId="{EED47924-3375-49FE-9F82-AD95B2C0B4BE}" srcId="{C3B118C4-D580-4B1C-904C-EF3EA8F80AFC}" destId="{9051C0BF-8495-4042-88E9-39749B13FCC2}" srcOrd="1" destOrd="0" parTransId="{396AE4F2-F16F-48B8-97BF-99C4BA9CCE66}" sibTransId="{CBE3D560-574E-43D7-805D-1910F959A513}"/>
    <dgm:cxn modelId="{56A1B0C2-F214-4F0F-87DB-58BC2F8CA17E}" type="presOf" srcId="{C3B118C4-D580-4B1C-904C-EF3EA8F80AFC}" destId="{D980B83E-1701-4767-8F0F-F054DE84BE49}" srcOrd="0" destOrd="0" presId="urn:microsoft.com/office/officeart/2005/8/layout/list1"/>
    <dgm:cxn modelId="{2B0A3890-F901-4ED9-81E1-7C6EFEB03513}" type="presOf" srcId="{C3B118C4-D580-4B1C-904C-EF3EA8F80AFC}" destId="{8151C1C1-8925-4373-8FA0-E12A565908D7}" srcOrd="1" destOrd="0" presId="urn:microsoft.com/office/officeart/2005/8/layout/list1"/>
    <dgm:cxn modelId="{7097C55B-25FC-4787-A654-7E0276C17EEA}" type="presOf" srcId="{5A8F58E5-B8A5-40FD-BC34-AE88A9337935}" destId="{9177AE85-16C4-45DB-9499-5EB6285183E1}" srcOrd="0" destOrd="0" presId="urn:microsoft.com/office/officeart/2005/8/layout/list1"/>
    <dgm:cxn modelId="{F933359A-8671-44AF-A01B-CC17B307B385}" srcId="{C3B118C4-D580-4B1C-904C-EF3EA8F80AFC}" destId="{5A8F58E5-B8A5-40FD-BC34-AE88A9337935}" srcOrd="0" destOrd="0" parTransId="{3942C91C-BFF9-4152-AE18-38F9B8BFDC01}" sibTransId="{FBAE149C-E728-4555-B566-AB0F0EAF3F52}"/>
    <dgm:cxn modelId="{5D91F2F7-21CB-456B-BEC1-510C1E217B45}" type="presOf" srcId="{9051C0BF-8495-4042-88E9-39749B13FCC2}" destId="{9177AE85-16C4-45DB-9499-5EB6285183E1}" srcOrd="0" destOrd="1" presId="urn:microsoft.com/office/officeart/2005/8/layout/list1"/>
    <dgm:cxn modelId="{E3F76E5D-3D3E-41E0-ACB3-36F26845E3D8}" type="presParOf" srcId="{ACAB9199-3A8D-49BD-89E5-418F50D20C50}" destId="{99F70BFF-3CA0-4180-9D1F-D398D2F8EEE8}" srcOrd="0" destOrd="0" presId="urn:microsoft.com/office/officeart/2005/8/layout/list1"/>
    <dgm:cxn modelId="{5675EB11-4F27-4C6D-B154-375A6BE3592A}" type="presParOf" srcId="{99F70BFF-3CA0-4180-9D1F-D398D2F8EEE8}" destId="{D980B83E-1701-4767-8F0F-F054DE84BE49}" srcOrd="0" destOrd="0" presId="urn:microsoft.com/office/officeart/2005/8/layout/list1"/>
    <dgm:cxn modelId="{808E526A-C6C0-43E4-96E3-FCE77E975F1A}" type="presParOf" srcId="{99F70BFF-3CA0-4180-9D1F-D398D2F8EEE8}" destId="{8151C1C1-8925-4373-8FA0-E12A565908D7}" srcOrd="1" destOrd="0" presId="urn:microsoft.com/office/officeart/2005/8/layout/list1"/>
    <dgm:cxn modelId="{D18B069D-C504-48FC-BAB9-85FCC940D39B}" type="presParOf" srcId="{ACAB9199-3A8D-49BD-89E5-418F50D20C50}" destId="{E50D5F5F-BE7D-4EA0-A4BF-EBD02815CC97}" srcOrd="1" destOrd="0" presId="urn:microsoft.com/office/officeart/2005/8/layout/list1"/>
    <dgm:cxn modelId="{AD7C3DAA-5507-45C0-B339-EF0F56AE5C1D}" type="presParOf" srcId="{ACAB9199-3A8D-49BD-89E5-418F50D20C50}" destId="{9177AE85-16C4-45DB-9499-5EB6285183E1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6DD5314-6F0F-4DA4-8323-F4E7366A2B26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3B118C4-D580-4B1C-904C-EF3EA8F80AFC}">
      <dgm:prSet phldrT="[テキスト]"/>
      <dgm:spPr/>
      <dgm:t>
        <a:bodyPr/>
        <a:lstStyle/>
        <a:p>
          <a:r>
            <a:rPr kumimoji="1" lang="ja-JP" altLang="en-US" dirty="0"/>
            <a:t>接触カード</a:t>
          </a:r>
        </a:p>
      </dgm:t>
    </dgm:pt>
    <dgm:pt modelId="{85DD45BC-F2FA-483F-8976-1BE001BCDC86}" type="parTrans" cxnId="{CA161580-8E90-4131-A9B7-D57C41665604}">
      <dgm:prSet/>
      <dgm:spPr/>
      <dgm:t>
        <a:bodyPr/>
        <a:lstStyle/>
        <a:p>
          <a:endParaRPr kumimoji="1" lang="ja-JP" altLang="en-US"/>
        </a:p>
      </dgm:t>
    </dgm:pt>
    <dgm:pt modelId="{415419AB-12D7-4E4C-80C2-2DA5E197375B}" type="sibTrans" cxnId="{CA161580-8E90-4131-A9B7-D57C41665604}">
      <dgm:prSet/>
      <dgm:spPr/>
      <dgm:t>
        <a:bodyPr/>
        <a:lstStyle/>
        <a:p>
          <a:endParaRPr kumimoji="1" lang="ja-JP" altLang="en-US"/>
        </a:p>
      </dgm:t>
    </dgm:pt>
    <dgm:pt modelId="{5A8F58E5-B8A5-40FD-BC34-AE88A9337935}">
      <dgm:prSet phldrT="[テキスト]" custT="1"/>
      <dgm:spPr/>
      <dgm:t>
        <a:bodyPr/>
        <a:lstStyle/>
        <a:p>
          <a:r>
            <a:rPr kumimoji="1" lang="ja-JP" altLang="en-US" sz="3600"/>
            <a:t>接触端子として</a:t>
          </a:r>
          <a:r>
            <a:rPr kumimoji="1" lang="en-US" altLang="en-US" sz="3600"/>
            <a:t>IC</a:t>
          </a:r>
          <a:r>
            <a:rPr kumimoji="1" lang="ja-JP" altLang="en-US" sz="3600"/>
            <a:t>モジュール</a:t>
          </a:r>
          <a:endParaRPr kumimoji="1" lang="ja-JP" altLang="en-US" sz="3600" dirty="0"/>
        </a:p>
      </dgm:t>
    </dgm:pt>
    <dgm:pt modelId="{3942C91C-BFF9-4152-AE18-38F9B8BFDC01}" type="parTrans" cxnId="{F933359A-8671-44AF-A01B-CC17B307B385}">
      <dgm:prSet/>
      <dgm:spPr/>
      <dgm:t>
        <a:bodyPr/>
        <a:lstStyle/>
        <a:p>
          <a:endParaRPr kumimoji="1" lang="ja-JP" altLang="en-US"/>
        </a:p>
      </dgm:t>
    </dgm:pt>
    <dgm:pt modelId="{FBAE149C-E728-4555-B566-AB0F0EAF3F52}" type="sibTrans" cxnId="{F933359A-8671-44AF-A01B-CC17B307B385}">
      <dgm:prSet/>
      <dgm:spPr/>
      <dgm:t>
        <a:bodyPr/>
        <a:lstStyle/>
        <a:p>
          <a:endParaRPr kumimoji="1" lang="ja-JP" altLang="en-US"/>
        </a:p>
      </dgm:t>
    </dgm:pt>
    <dgm:pt modelId="{F1AB7218-B985-415A-A8EB-3834C624C895}">
      <dgm:prSet custT="1"/>
      <dgm:spPr/>
      <dgm:t>
        <a:bodyPr/>
        <a:lstStyle/>
        <a:p>
          <a:r>
            <a:rPr kumimoji="1" lang="ja-JP" altLang="en-US" sz="3600" dirty="0"/>
            <a:t>リーダーに挿入して情報を読み取る</a:t>
          </a:r>
        </a:p>
      </dgm:t>
    </dgm:pt>
    <dgm:pt modelId="{F1596F6D-90AE-4A1D-81C2-24050F4C34C2}" type="parTrans" cxnId="{BAC89487-6A2A-4C65-9836-1CE0D25B7292}">
      <dgm:prSet/>
      <dgm:spPr/>
      <dgm:t>
        <a:bodyPr/>
        <a:lstStyle/>
        <a:p>
          <a:endParaRPr kumimoji="1" lang="ja-JP" altLang="en-US"/>
        </a:p>
      </dgm:t>
    </dgm:pt>
    <dgm:pt modelId="{86AFC6CC-E43B-4B8D-B058-4132ABBA7202}" type="sibTrans" cxnId="{BAC89487-6A2A-4C65-9836-1CE0D25B7292}">
      <dgm:prSet/>
      <dgm:spPr/>
      <dgm:t>
        <a:bodyPr/>
        <a:lstStyle/>
        <a:p>
          <a:endParaRPr kumimoji="1" lang="ja-JP" altLang="en-US"/>
        </a:p>
      </dgm:t>
    </dgm:pt>
    <dgm:pt modelId="{ACAB9199-3A8D-49BD-89E5-418F50D20C50}" type="pres">
      <dgm:prSet presAssocID="{D6DD5314-6F0F-4DA4-8323-F4E7366A2B26}" presName="linear" presStyleCnt="0">
        <dgm:presLayoutVars>
          <dgm:dir/>
          <dgm:animLvl val="lvl"/>
          <dgm:resizeHandles val="exact"/>
        </dgm:presLayoutVars>
      </dgm:prSet>
      <dgm:spPr/>
    </dgm:pt>
    <dgm:pt modelId="{99F70BFF-3CA0-4180-9D1F-D398D2F8EEE8}" type="pres">
      <dgm:prSet presAssocID="{C3B118C4-D580-4B1C-904C-EF3EA8F80AFC}" presName="parentLin" presStyleCnt="0"/>
      <dgm:spPr/>
    </dgm:pt>
    <dgm:pt modelId="{D980B83E-1701-4767-8F0F-F054DE84BE49}" type="pres">
      <dgm:prSet presAssocID="{C3B118C4-D580-4B1C-904C-EF3EA8F80AFC}" presName="parentLeftMargin" presStyleLbl="node1" presStyleIdx="0" presStyleCnt="1"/>
      <dgm:spPr/>
    </dgm:pt>
    <dgm:pt modelId="{8151C1C1-8925-4373-8FA0-E12A565908D7}" type="pres">
      <dgm:prSet presAssocID="{C3B118C4-D580-4B1C-904C-EF3EA8F80AFC}" presName="parentText" presStyleLbl="node1" presStyleIdx="0" presStyleCnt="1" custScaleY="90909">
        <dgm:presLayoutVars>
          <dgm:chMax val="0"/>
          <dgm:bulletEnabled val="1"/>
        </dgm:presLayoutVars>
      </dgm:prSet>
      <dgm:spPr/>
    </dgm:pt>
    <dgm:pt modelId="{E50D5F5F-BE7D-4EA0-A4BF-EBD02815CC97}" type="pres">
      <dgm:prSet presAssocID="{C3B118C4-D580-4B1C-904C-EF3EA8F80AFC}" presName="negativeSpace" presStyleCnt="0"/>
      <dgm:spPr/>
    </dgm:pt>
    <dgm:pt modelId="{9177AE85-16C4-45DB-9499-5EB6285183E1}" type="pres">
      <dgm:prSet presAssocID="{C3B118C4-D580-4B1C-904C-EF3EA8F80AFC}" presName="childText" presStyleLbl="conFgAcc1" presStyleIdx="0" presStyleCnt="1" custScaleY="97216" custLinFactNeighborY="7814">
        <dgm:presLayoutVars>
          <dgm:bulletEnabled val="1"/>
        </dgm:presLayoutVars>
      </dgm:prSet>
      <dgm:spPr/>
    </dgm:pt>
  </dgm:ptLst>
  <dgm:cxnLst>
    <dgm:cxn modelId="{CA161580-8E90-4131-A9B7-D57C41665604}" srcId="{D6DD5314-6F0F-4DA4-8323-F4E7366A2B26}" destId="{C3B118C4-D580-4B1C-904C-EF3EA8F80AFC}" srcOrd="0" destOrd="0" parTransId="{85DD45BC-F2FA-483F-8976-1BE001BCDC86}" sibTransId="{415419AB-12D7-4E4C-80C2-2DA5E197375B}"/>
    <dgm:cxn modelId="{BDB46B3F-6DA5-4042-B25E-8438783D28D7}" type="presOf" srcId="{C3B118C4-D580-4B1C-904C-EF3EA8F80AFC}" destId="{D980B83E-1701-4767-8F0F-F054DE84BE49}" srcOrd="0" destOrd="0" presId="urn:microsoft.com/office/officeart/2005/8/layout/list1"/>
    <dgm:cxn modelId="{A897F6AA-CCB6-44FE-99A0-EA0B49EA5990}" type="presOf" srcId="{5A8F58E5-B8A5-40FD-BC34-AE88A9337935}" destId="{9177AE85-16C4-45DB-9499-5EB6285183E1}" srcOrd="0" destOrd="0" presId="urn:microsoft.com/office/officeart/2005/8/layout/list1"/>
    <dgm:cxn modelId="{87A14FBD-0D2F-4705-8899-CBAD0A94D53E}" type="presOf" srcId="{F1AB7218-B985-415A-A8EB-3834C624C895}" destId="{9177AE85-16C4-45DB-9499-5EB6285183E1}" srcOrd="0" destOrd="1" presId="urn:microsoft.com/office/officeart/2005/8/layout/list1"/>
    <dgm:cxn modelId="{BAC89487-6A2A-4C65-9836-1CE0D25B7292}" srcId="{C3B118C4-D580-4B1C-904C-EF3EA8F80AFC}" destId="{F1AB7218-B985-415A-A8EB-3834C624C895}" srcOrd="1" destOrd="0" parTransId="{F1596F6D-90AE-4A1D-81C2-24050F4C34C2}" sibTransId="{86AFC6CC-E43B-4B8D-B058-4132ABBA7202}"/>
    <dgm:cxn modelId="{F933359A-8671-44AF-A01B-CC17B307B385}" srcId="{C3B118C4-D580-4B1C-904C-EF3EA8F80AFC}" destId="{5A8F58E5-B8A5-40FD-BC34-AE88A9337935}" srcOrd="0" destOrd="0" parTransId="{3942C91C-BFF9-4152-AE18-38F9B8BFDC01}" sibTransId="{FBAE149C-E728-4555-B566-AB0F0EAF3F52}"/>
    <dgm:cxn modelId="{5291067F-1993-4DFC-A053-9400E56F1E2C}" type="presOf" srcId="{C3B118C4-D580-4B1C-904C-EF3EA8F80AFC}" destId="{8151C1C1-8925-4373-8FA0-E12A565908D7}" srcOrd="1" destOrd="0" presId="urn:microsoft.com/office/officeart/2005/8/layout/list1"/>
    <dgm:cxn modelId="{DA925D34-B277-4D43-B2CA-F2FFA41DB0D6}" type="presOf" srcId="{D6DD5314-6F0F-4DA4-8323-F4E7366A2B26}" destId="{ACAB9199-3A8D-49BD-89E5-418F50D20C50}" srcOrd="0" destOrd="0" presId="urn:microsoft.com/office/officeart/2005/8/layout/list1"/>
    <dgm:cxn modelId="{706D3E04-3452-4ABE-9AC7-008103AA0736}" type="presParOf" srcId="{ACAB9199-3A8D-49BD-89E5-418F50D20C50}" destId="{99F70BFF-3CA0-4180-9D1F-D398D2F8EEE8}" srcOrd="0" destOrd="0" presId="urn:microsoft.com/office/officeart/2005/8/layout/list1"/>
    <dgm:cxn modelId="{ACC84574-48B4-4FD2-8EE9-4AD5553151CF}" type="presParOf" srcId="{99F70BFF-3CA0-4180-9D1F-D398D2F8EEE8}" destId="{D980B83E-1701-4767-8F0F-F054DE84BE49}" srcOrd="0" destOrd="0" presId="urn:microsoft.com/office/officeart/2005/8/layout/list1"/>
    <dgm:cxn modelId="{D768DA26-FD29-4EE2-B258-6485ED87EF4A}" type="presParOf" srcId="{99F70BFF-3CA0-4180-9D1F-D398D2F8EEE8}" destId="{8151C1C1-8925-4373-8FA0-E12A565908D7}" srcOrd="1" destOrd="0" presId="urn:microsoft.com/office/officeart/2005/8/layout/list1"/>
    <dgm:cxn modelId="{96C634E0-B07B-46F0-A415-20009A3D99B3}" type="presParOf" srcId="{ACAB9199-3A8D-49BD-89E5-418F50D20C50}" destId="{E50D5F5F-BE7D-4EA0-A4BF-EBD02815CC97}" srcOrd="1" destOrd="0" presId="urn:microsoft.com/office/officeart/2005/8/layout/list1"/>
    <dgm:cxn modelId="{FBA46013-5B62-4D40-840A-75A630986323}" type="presParOf" srcId="{ACAB9199-3A8D-49BD-89E5-418F50D20C50}" destId="{9177AE85-16C4-45DB-9499-5EB6285183E1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71C23C2-5E85-4563-972F-ECFF8E27D6F7}" type="doc">
      <dgm:prSet loTypeId="urn:microsoft.com/office/officeart/2005/8/layout/cycle4#2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ABF7FA9-0D86-4E79-9CBC-2344391A38BE}">
      <dgm:prSet phldrT="[テキスト]" custT="1"/>
      <dgm:spPr/>
      <dgm:t>
        <a:bodyPr/>
        <a:lstStyle/>
        <a:p>
          <a:r>
            <a:rPr kumimoji="1" lang="ja-JP" altLang="en-US" sz="2000" dirty="0"/>
            <a:t>情報量</a:t>
          </a:r>
        </a:p>
      </dgm:t>
    </dgm:pt>
    <dgm:pt modelId="{73199159-4F51-4AD1-BCF9-D799909AD892}" type="parTrans" cxnId="{AFE12827-A254-4EE7-8B72-B955FD11436A}">
      <dgm:prSet/>
      <dgm:spPr/>
      <dgm:t>
        <a:bodyPr/>
        <a:lstStyle/>
        <a:p>
          <a:endParaRPr kumimoji="1" lang="ja-JP" altLang="en-US" sz="2000"/>
        </a:p>
      </dgm:t>
    </dgm:pt>
    <dgm:pt modelId="{3EC7FBF9-FEE5-4ED5-9B33-63B0D4564238}" type="sibTrans" cxnId="{AFE12827-A254-4EE7-8B72-B955FD11436A}">
      <dgm:prSet/>
      <dgm:spPr/>
      <dgm:t>
        <a:bodyPr/>
        <a:lstStyle/>
        <a:p>
          <a:endParaRPr kumimoji="1" lang="ja-JP" altLang="en-US" sz="2000"/>
        </a:p>
      </dgm:t>
    </dgm:pt>
    <dgm:pt modelId="{0526BF56-4055-4CE6-9423-D9C41B811589}">
      <dgm:prSet phldrT="[テキスト]" custT="1"/>
      <dgm:spPr/>
      <dgm:t>
        <a:bodyPr/>
        <a:lstStyle/>
        <a:p>
          <a:r>
            <a:rPr kumimoji="1" lang="ja-JP" altLang="en-US" sz="2000" dirty="0"/>
            <a:t>大量の情報を記録</a:t>
          </a:r>
        </a:p>
      </dgm:t>
    </dgm:pt>
    <dgm:pt modelId="{93404B81-6819-4898-B2D9-12B47ECBC9E9}" type="parTrans" cxnId="{87FB9E38-629C-464F-A85D-0E350F2707A7}">
      <dgm:prSet/>
      <dgm:spPr/>
      <dgm:t>
        <a:bodyPr/>
        <a:lstStyle/>
        <a:p>
          <a:endParaRPr kumimoji="1" lang="ja-JP" altLang="en-US" sz="2000"/>
        </a:p>
      </dgm:t>
    </dgm:pt>
    <dgm:pt modelId="{4C2BF24F-6799-4232-BC71-4C6D6F638030}" type="sibTrans" cxnId="{87FB9E38-629C-464F-A85D-0E350F2707A7}">
      <dgm:prSet/>
      <dgm:spPr/>
      <dgm:t>
        <a:bodyPr/>
        <a:lstStyle/>
        <a:p>
          <a:endParaRPr kumimoji="1" lang="ja-JP" altLang="en-US" sz="2000"/>
        </a:p>
      </dgm:t>
    </dgm:pt>
    <dgm:pt modelId="{54A1762F-B333-48EA-A678-001B7A5EE1C2}">
      <dgm:prSet phldrT="[テキスト]" custT="1"/>
      <dgm:spPr/>
      <dgm:t>
        <a:bodyPr/>
        <a:lstStyle/>
        <a:p>
          <a:r>
            <a:rPr kumimoji="1" lang="ja-JP" altLang="en-US" sz="2000" dirty="0"/>
            <a:t>セキュリティ</a:t>
          </a:r>
        </a:p>
      </dgm:t>
    </dgm:pt>
    <dgm:pt modelId="{9D52B676-105F-4394-B07E-57FD71F3195C}" type="parTrans" cxnId="{16557290-0D57-4D31-A302-8876DAFF0B55}">
      <dgm:prSet/>
      <dgm:spPr/>
      <dgm:t>
        <a:bodyPr/>
        <a:lstStyle/>
        <a:p>
          <a:endParaRPr kumimoji="1" lang="ja-JP" altLang="en-US" sz="2000"/>
        </a:p>
      </dgm:t>
    </dgm:pt>
    <dgm:pt modelId="{17317AAF-370F-4974-AEDE-0A53F64285A9}" type="sibTrans" cxnId="{16557290-0D57-4D31-A302-8876DAFF0B55}">
      <dgm:prSet/>
      <dgm:spPr/>
      <dgm:t>
        <a:bodyPr/>
        <a:lstStyle/>
        <a:p>
          <a:endParaRPr kumimoji="1" lang="ja-JP" altLang="en-US" sz="2000"/>
        </a:p>
      </dgm:t>
    </dgm:pt>
    <dgm:pt modelId="{FF7038EF-B642-473F-B9C5-B2B35507D780}">
      <dgm:prSet phldrT="[テキスト]" custT="1"/>
      <dgm:spPr/>
      <dgm:t>
        <a:bodyPr/>
        <a:lstStyle/>
        <a:p>
          <a:r>
            <a:rPr kumimoji="1" lang="ja-JP" altLang="en-US" sz="2000" dirty="0"/>
            <a:t>暗号機能</a:t>
          </a:r>
        </a:p>
      </dgm:t>
    </dgm:pt>
    <dgm:pt modelId="{C10C211A-D573-4781-82EE-7C8D9963A4BA}" type="parTrans" cxnId="{53EC7AC6-DF1E-46A3-9761-B9E89A861FA1}">
      <dgm:prSet/>
      <dgm:spPr/>
      <dgm:t>
        <a:bodyPr/>
        <a:lstStyle/>
        <a:p>
          <a:endParaRPr kumimoji="1" lang="ja-JP" altLang="en-US" sz="2000"/>
        </a:p>
      </dgm:t>
    </dgm:pt>
    <dgm:pt modelId="{90CCA83C-5E23-4617-B0A2-67FD636DC100}" type="sibTrans" cxnId="{53EC7AC6-DF1E-46A3-9761-B9E89A861FA1}">
      <dgm:prSet/>
      <dgm:spPr/>
      <dgm:t>
        <a:bodyPr/>
        <a:lstStyle/>
        <a:p>
          <a:endParaRPr kumimoji="1" lang="ja-JP" altLang="en-US" sz="2000"/>
        </a:p>
      </dgm:t>
    </dgm:pt>
    <dgm:pt modelId="{6FB05F87-9F36-4A20-9E55-6E463FA63145}">
      <dgm:prSet phldrT="[テキスト]" custT="1"/>
      <dgm:spPr/>
      <dgm:t>
        <a:bodyPr/>
        <a:lstStyle/>
        <a:p>
          <a:r>
            <a:rPr kumimoji="1" lang="ja-JP" altLang="en-US" sz="2000" dirty="0"/>
            <a:t>将来性</a:t>
          </a:r>
        </a:p>
      </dgm:t>
    </dgm:pt>
    <dgm:pt modelId="{05039253-4B3F-4B5F-BFA9-117CAB0A2EEC}" type="parTrans" cxnId="{067B3D19-A43B-43E1-82C4-F4AD73E70442}">
      <dgm:prSet/>
      <dgm:spPr/>
      <dgm:t>
        <a:bodyPr/>
        <a:lstStyle/>
        <a:p>
          <a:endParaRPr kumimoji="1" lang="ja-JP" altLang="en-US" sz="2000"/>
        </a:p>
      </dgm:t>
    </dgm:pt>
    <dgm:pt modelId="{9F271462-569A-4C3C-A4BE-EB6849854A8C}" type="sibTrans" cxnId="{067B3D19-A43B-43E1-82C4-F4AD73E70442}">
      <dgm:prSet/>
      <dgm:spPr/>
      <dgm:t>
        <a:bodyPr/>
        <a:lstStyle/>
        <a:p>
          <a:endParaRPr kumimoji="1" lang="ja-JP" altLang="en-US" sz="2000"/>
        </a:p>
      </dgm:t>
    </dgm:pt>
    <dgm:pt modelId="{8976E227-66E1-49F7-9D5B-18F3243EC324}">
      <dgm:prSet phldrT="[テキスト]" custT="1"/>
      <dgm:spPr/>
      <dgm:t>
        <a:bodyPr/>
        <a:lstStyle/>
        <a:p>
          <a:r>
            <a:rPr kumimoji="1" lang="ja-JP" altLang="en-US" sz="2000" dirty="0"/>
            <a:t>そのほかのカードとの連動</a:t>
          </a:r>
        </a:p>
      </dgm:t>
    </dgm:pt>
    <dgm:pt modelId="{8967619A-762B-4C20-8B7D-122C44E4EE72}" type="parTrans" cxnId="{D82B76F0-91B5-48F5-A501-2267B3E69431}">
      <dgm:prSet/>
      <dgm:spPr/>
      <dgm:t>
        <a:bodyPr/>
        <a:lstStyle/>
        <a:p>
          <a:endParaRPr kumimoji="1" lang="ja-JP" altLang="en-US" sz="2000"/>
        </a:p>
      </dgm:t>
    </dgm:pt>
    <dgm:pt modelId="{DA461187-3B26-4B27-8EF0-49E551946892}" type="sibTrans" cxnId="{D82B76F0-91B5-48F5-A501-2267B3E69431}">
      <dgm:prSet/>
      <dgm:spPr/>
      <dgm:t>
        <a:bodyPr/>
        <a:lstStyle/>
        <a:p>
          <a:endParaRPr kumimoji="1" lang="ja-JP" altLang="en-US" sz="2000"/>
        </a:p>
      </dgm:t>
    </dgm:pt>
    <dgm:pt modelId="{796B2DB6-5BF0-48AF-B7E0-A557D5E9CDD6}">
      <dgm:prSet phldrT="[テキスト]" custT="1"/>
      <dgm:spPr/>
      <dgm:t>
        <a:bodyPr/>
        <a:lstStyle/>
        <a:p>
          <a:r>
            <a:rPr kumimoji="1" lang="ja-JP" altLang="en-US" sz="2000" dirty="0"/>
            <a:t>個人情報</a:t>
          </a:r>
        </a:p>
      </dgm:t>
    </dgm:pt>
    <dgm:pt modelId="{A696E152-60B0-409B-A779-DB5286D4F1AB}" type="parTrans" cxnId="{8FB3E269-9059-4279-889B-310703E2196D}">
      <dgm:prSet/>
      <dgm:spPr/>
      <dgm:t>
        <a:bodyPr/>
        <a:lstStyle/>
        <a:p>
          <a:endParaRPr kumimoji="1" lang="ja-JP" altLang="en-US" sz="2000"/>
        </a:p>
      </dgm:t>
    </dgm:pt>
    <dgm:pt modelId="{B2DF52A4-4B13-412C-BF16-58B303FA0D1A}" type="sibTrans" cxnId="{8FB3E269-9059-4279-889B-310703E2196D}">
      <dgm:prSet/>
      <dgm:spPr/>
      <dgm:t>
        <a:bodyPr/>
        <a:lstStyle/>
        <a:p>
          <a:endParaRPr kumimoji="1" lang="ja-JP" altLang="en-US" sz="2000"/>
        </a:p>
      </dgm:t>
    </dgm:pt>
    <dgm:pt modelId="{6B2B9515-49D7-4D02-A924-7096A074938F}">
      <dgm:prSet phldrT="[テキスト]" custT="1"/>
      <dgm:spPr/>
      <dgm:t>
        <a:bodyPr/>
        <a:lstStyle/>
        <a:p>
          <a:r>
            <a:rPr kumimoji="1" lang="ja-JP" altLang="en-US" sz="2000" dirty="0"/>
            <a:t>購入履歴</a:t>
          </a:r>
        </a:p>
      </dgm:t>
    </dgm:pt>
    <dgm:pt modelId="{16EDEF75-3382-4D3F-B662-37945E098904}" type="parTrans" cxnId="{DE56D727-85EF-4120-AE6C-0E5321866F64}">
      <dgm:prSet/>
      <dgm:spPr/>
      <dgm:t>
        <a:bodyPr/>
        <a:lstStyle/>
        <a:p>
          <a:endParaRPr kumimoji="1" lang="ja-JP" altLang="en-US" sz="2000"/>
        </a:p>
      </dgm:t>
    </dgm:pt>
    <dgm:pt modelId="{1E94F023-9315-48C2-A12F-72F3255CC9CB}" type="sibTrans" cxnId="{DE56D727-85EF-4120-AE6C-0E5321866F64}">
      <dgm:prSet/>
      <dgm:spPr/>
      <dgm:t>
        <a:bodyPr/>
        <a:lstStyle/>
        <a:p>
          <a:endParaRPr kumimoji="1" lang="ja-JP" altLang="en-US" sz="2000"/>
        </a:p>
      </dgm:t>
    </dgm:pt>
    <dgm:pt modelId="{B56A2EE6-1029-408D-8E8A-4050BF08B103}">
      <dgm:prSet phldrT="[テキスト]" custT="1"/>
      <dgm:spPr/>
      <dgm:t>
        <a:bodyPr/>
        <a:lstStyle/>
        <a:p>
          <a:r>
            <a:rPr kumimoji="1" lang="ja-JP" altLang="en-US" sz="2000"/>
            <a:t>顧客管理</a:t>
          </a:r>
          <a:endParaRPr kumimoji="1" lang="ja-JP" altLang="en-US" sz="2000" dirty="0"/>
        </a:p>
      </dgm:t>
    </dgm:pt>
    <dgm:pt modelId="{B3D2BE7B-B19C-4CF7-B3BD-9645383F951B}" type="parTrans" cxnId="{20199546-9F23-4312-9A0E-0F3E2362CD65}">
      <dgm:prSet/>
      <dgm:spPr/>
      <dgm:t>
        <a:bodyPr/>
        <a:lstStyle/>
        <a:p>
          <a:endParaRPr kumimoji="1" lang="ja-JP" altLang="en-US" sz="2000"/>
        </a:p>
      </dgm:t>
    </dgm:pt>
    <dgm:pt modelId="{1CA9F2BA-2872-4514-8A9D-694896A1118C}" type="sibTrans" cxnId="{20199546-9F23-4312-9A0E-0F3E2362CD65}">
      <dgm:prSet/>
      <dgm:spPr/>
      <dgm:t>
        <a:bodyPr/>
        <a:lstStyle/>
        <a:p>
          <a:endParaRPr kumimoji="1" lang="ja-JP" altLang="en-US" sz="2000"/>
        </a:p>
      </dgm:t>
    </dgm:pt>
    <dgm:pt modelId="{F31CA87A-4DA9-44DA-B2B3-50BECF2BA322}">
      <dgm:prSet phldrT="[テキスト]" custT="1"/>
      <dgm:spPr/>
      <dgm:t>
        <a:bodyPr/>
        <a:lstStyle/>
        <a:p>
          <a:r>
            <a:rPr kumimoji="1" lang="ja-JP" altLang="en-US" sz="2000" dirty="0"/>
            <a:t>偽造が困難</a:t>
          </a:r>
        </a:p>
      </dgm:t>
    </dgm:pt>
    <dgm:pt modelId="{E887413B-F352-4C00-ACDD-FB0AF897ECD9}" type="parTrans" cxnId="{872ECE6F-DF29-4988-AED4-1B982B79221E}">
      <dgm:prSet/>
      <dgm:spPr/>
      <dgm:t>
        <a:bodyPr/>
        <a:lstStyle/>
        <a:p>
          <a:endParaRPr kumimoji="1" lang="ja-JP" altLang="en-US" sz="2000"/>
        </a:p>
      </dgm:t>
    </dgm:pt>
    <dgm:pt modelId="{4D1B62EA-8529-4F0A-A656-1900C2991F1F}" type="sibTrans" cxnId="{872ECE6F-DF29-4988-AED4-1B982B79221E}">
      <dgm:prSet/>
      <dgm:spPr/>
      <dgm:t>
        <a:bodyPr/>
        <a:lstStyle/>
        <a:p>
          <a:endParaRPr kumimoji="1" lang="ja-JP" altLang="en-US" sz="2000"/>
        </a:p>
      </dgm:t>
    </dgm:pt>
    <dgm:pt modelId="{DB8B2BBC-A547-47A4-B716-E6D4EBE0A104}" type="pres">
      <dgm:prSet presAssocID="{771C23C2-5E85-4563-972F-ECFF8E27D6F7}" presName="cycleMatrixDiagram" presStyleCnt="0">
        <dgm:presLayoutVars>
          <dgm:chMax val="1"/>
          <dgm:dir/>
          <dgm:animLvl val="lvl"/>
          <dgm:resizeHandles val="exact"/>
        </dgm:presLayoutVars>
      </dgm:prSet>
      <dgm:spPr/>
    </dgm:pt>
    <dgm:pt modelId="{F9DD8631-823E-45EC-889F-77732E44EC22}" type="pres">
      <dgm:prSet presAssocID="{771C23C2-5E85-4563-972F-ECFF8E27D6F7}" presName="children" presStyleCnt="0"/>
      <dgm:spPr/>
    </dgm:pt>
    <dgm:pt modelId="{C76F2B0E-DDA9-4047-B05B-57EE6CF4AE95}" type="pres">
      <dgm:prSet presAssocID="{771C23C2-5E85-4563-972F-ECFF8E27D6F7}" presName="child1group" presStyleCnt="0"/>
      <dgm:spPr/>
    </dgm:pt>
    <dgm:pt modelId="{16266D4C-05C3-4734-A478-B8FFB54A76BE}" type="pres">
      <dgm:prSet presAssocID="{771C23C2-5E85-4563-972F-ECFF8E27D6F7}" presName="child1" presStyleLbl="bgAcc1" presStyleIdx="0" presStyleCnt="4" custLinFactNeighborX="-9008" custLinFactNeighborY="-21704"/>
      <dgm:spPr/>
    </dgm:pt>
    <dgm:pt modelId="{2A81C58E-53FE-487B-B2D7-2C1374E9DAE5}" type="pres">
      <dgm:prSet presAssocID="{771C23C2-5E85-4563-972F-ECFF8E27D6F7}" presName="child1Text" presStyleLbl="bgAcc1" presStyleIdx="0" presStyleCnt="4">
        <dgm:presLayoutVars>
          <dgm:bulletEnabled val="1"/>
        </dgm:presLayoutVars>
      </dgm:prSet>
      <dgm:spPr/>
    </dgm:pt>
    <dgm:pt modelId="{3F6B1062-1257-4BC1-87EE-758DC72FE779}" type="pres">
      <dgm:prSet presAssocID="{771C23C2-5E85-4563-972F-ECFF8E27D6F7}" presName="child2group" presStyleCnt="0"/>
      <dgm:spPr/>
    </dgm:pt>
    <dgm:pt modelId="{D025E05F-F696-482C-95AE-676DAC0E9A79}" type="pres">
      <dgm:prSet presAssocID="{771C23C2-5E85-4563-972F-ECFF8E27D6F7}" presName="child2" presStyleLbl="bgAcc1" presStyleIdx="1" presStyleCnt="4"/>
      <dgm:spPr/>
    </dgm:pt>
    <dgm:pt modelId="{6E51AC8E-540A-49D5-A32C-A78821B56176}" type="pres">
      <dgm:prSet presAssocID="{771C23C2-5E85-4563-972F-ECFF8E27D6F7}" presName="child2Text" presStyleLbl="bgAcc1" presStyleIdx="1" presStyleCnt="4">
        <dgm:presLayoutVars>
          <dgm:bulletEnabled val="1"/>
        </dgm:presLayoutVars>
      </dgm:prSet>
      <dgm:spPr/>
    </dgm:pt>
    <dgm:pt modelId="{9BF4138D-8BE2-4899-A482-A30D5DA602C9}" type="pres">
      <dgm:prSet presAssocID="{771C23C2-5E85-4563-972F-ECFF8E27D6F7}" presName="child3group" presStyleCnt="0"/>
      <dgm:spPr/>
    </dgm:pt>
    <dgm:pt modelId="{08F043E1-7626-4B09-8FED-99003CE42DDB}" type="pres">
      <dgm:prSet presAssocID="{771C23C2-5E85-4563-972F-ECFF8E27D6F7}" presName="child3" presStyleLbl="bgAcc1" presStyleIdx="2" presStyleCnt="4"/>
      <dgm:spPr/>
    </dgm:pt>
    <dgm:pt modelId="{DDB85B34-F4A2-45A8-A256-DF0888411349}" type="pres">
      <dgm:prSet presAssocID="{771C23C2-5E85-4563-972F-ECFF8E27D6F7}" presName="child3Text" presStyleLbl="bgAcc1" presStyleIdx="2" presStyleCnt="4">
        <dgm:presLayoutVars>
          <dgm:bulletEnabled val="1"/>
        </dgm:presLayoutVars>
      </dgm:prSet>
      <dgm:spPr/>
    </dgm:pt>
    <dgm:pt modelId="{981F620D-9161-4C9D-896B-BA32CCEDB27C}" type="pres">
      <dgm:prSet presAssocID="{771C23C2-5E85-4563-972F-ECFF8E27D6F7}" presName="child4group" presStyleCnt="0"/>
      <dgm:spPr/>
    </dgm:pt>
    <dgm:pt modelId="{5DD6CE0C-EAB8-4007-AA2A-3A7AEF9C4A4A}" type="pres">
      <dgm:prSet presAssocID="{771C23C2-5E85-4563-972F-ECFF8E27D6F7}" presName="child4" presStyleLbl="bgAcc1" presStyleIdx="3" presStyleCnt="4"/>
      <dgm:spPr/>
    </dgm:pt>
    <dgm:pt modelId="{945776A5-B0EB-46F6-A020-A35D9ED0938C}" type="pres">
      <dgm:prSet presAssocID="{771C23C2-5E85-4563-972F-ECFF8E27D6F7}" presName="child4Text" presStyleLbl="bgAcc1" presStyleIdx="3" presStyleCnt="4">
        <dgm:presLayoutVars>
          <dgm:bulletEnabled val="1"/>
        </dgm:presLayoutVars>
      </dgm:prSet>
      <dgm:spPr/>
    </dgm:pt>
    <dgm:pt modelId="{435A687C-7145-49E2-B28C-CC522AB1B753}" type="pres">
      <dgm:prSet presAssocID="{771C23C2-5E85-4563-972F-ECFF8E27D6F7}" presName="childPlaceholder" presStyleCnt="0"/>
      <dgm:spPr/>
    </dgm:pt>
    <dgm:pt modelId="{C758EB2C-90F5-46A6-B9D7-5BC5E53695CB}" type="pres">
      <dgm:prSet presAssocID="{771C23C2-5E85-4563-972F-ECFF8E27D6F7}" presName="circle" presStyleCnt="0"/>
      <dgm:spPr/>
    </dgm:pt>
    <dgm:pt modelId="{FA5F0EE7-C7C8-476E-8F65-2B5F5976EF58}" type="pres">
      <dgm:prSet presAssocID="{771C23C2-5E85-4563-972F-ECFF8E27D6F7}" presName="quadrant1" presStyleLbl="node1" presStyleIdx="0" presStyleCnt="4">
        <dgm:presLayoutVars>
          <dgm:chMax val="1"/>
          <dgm:bulletEnabled val="1"/>
        </dgm:presLayoutVars>
      </dgm:prSet>
      <dgm:spPr/>
    </dgm:pt>
    <dgm:pt modelId="{7A83FACD-9840-4843-A9D4-AF4E186EC42C}" type="pres">
      <dgm:prSet presAssocID="{771C23C2-5E85-4563-972F-ECFF8E27D6F7}" presName="quadrant2" presStyleLbl="node1" presStyleIdx="1" presStyleCnt="4">
        <dgm:presLayoutVars>
          <dgm:chMax val="1"/>
          <dgm:bulletEnabled val="1"/>
        </dgm:presLayoutVars>
      </dgm:prSet>
      <dgm:spPr/>
    </dgm:pt>
    <dgm:pt modelId="{83D73EE0-E664-4DC1-B2A2-23BC3C5ACDC1}" type="pres">
      <dgm:prSet presAssocID="{771C23C2-5E85-4563-972F-ECFF8E27D6F7}" presName="quadrant3" presStyleLbl="node1" presStyleIdx="2" presStyleCnt="4">
        <dgm:presLayoutVars>
          <dgm:chMax val="1"/>
          <dgm:bulletEnabled val="1"/>
        </dgm:presLayoutVars>
      </dgm:prSet>
      <dgm:spPr/>
    </dgm:pt>
    <dgm:pt modelId="{BCB6AABC-642E-4411-A68D-9B4E38CBAFE2}" type="pres">
      <dgm:prSet presAssocID="{771C23C2-5E85-4563-972F-ECFF8E27D6F7}" presName="quadrant4" presStyleLbl="node1" presStyleIdx="3" presStyleCnt="4">
        <dgm:presLayoutVars>
          <dgm:chMax val="1"/>
          <dgm:bulletEnabled val="1"/>
        </dgm:presLayoutVars>
      </dgm:prSet>
      <dgm:spPr/>
    </dgm:pt>
    <dgm:pt modelId="{41FEC687-7E6C-461E-B7C9-F860B00FE4D1}" type="pres">
      <dgm:prSet presAssocID="{771C23C2-5E85-4563-972F-ECFF8E27D6F7}" presName="quadrantPlaceholder" presStyleCnt="0"/>
      <dgm:spPr/>
    </dgm:pt>
    <dgm:pt modelId="{A0674F64-3C86-4A88-A23B-633E5DDF608D}" type="pres">
      <dgm:prSet presAssocID="{771C23C2-5E85-4563-972F-ECFF8E27D6F7}" presName="center1" presStyleLbl="fgShp" presStyleIdx="0" presStyleCnt="2"/>
      <dgm:spPr/>
    </dgm:pt>
    <dgm:pt modelId="{1AD0D7A0-4065-41BE-A116-7EABC7BC73A0}" type="pres">
      <dgm:prSet presAssocID="{771C23C2-5E85-4563-972F-ECFF8E27D6F7}" presName="center2" presStyleLbl="fgShp" presStyleIdx="1" presStyleCnt="2"/>
      <dgm:spPr/>
    </dgm:pt>
  </dgm:ptLst>
  <dgm:cxnLst>
    <dgm:cxn modelId="{3DF8D95B-B0EB-41A8-96E2-241DED2B961C}" type="presOf" srcId="{CABF7FA9-0D86-4E79-9CBC-2344391A38BE}" destId="{FA5F0EE7-C7C8-476E-8F65-2B5F5976EF58}" srcOrd="0" destOrd="0" presId="urn:microsoft.com/office/officeart/2005/8/layout/cycle4#2"/>
    <dgm:cxn modelId="{3848E0FE-370F-4837-A6E2-410B2739949E}" type="presOf" srcId="{771C23C2-5E85-4563-972F-ECFF8E27D6F7}" destId="{DB8B2BBC-A547-47A4-B716-E6D4EBE0A104}" srcOrd="0" destOrd="0" presId="urn:microsoft.com/office/officeart/2005/8/layout/cycle4#2"/>
    <dgm:cxn modelId="{A187A116-AF9B-4756-984A-79F702E0BECB}" type="presOf" srcId="{FF7038EF-B642-473F-B9C5-B2B35507D780}" destId="{6E51AC8E-540A-49D5-A32C-A78821B56176}" srcOrd="1" destOrd="0" presId="urn:microsoft.com/office/officeart/2005/8/layout/cycle4#2"/>
    <dgm:cxn modelId="{CE8A4F4F-605B-44C9-8FD9-AF9B58A9FE4C}" type="presOf" srcId="{796B2DB6-5BF0-48AF-B7E0-A557D5E9CDD6}" destId="{945776A5-B0EB-46F6-A020-A35D9ED0938C}" srcOrd="1" destOrd="0" presId="urn:microsoft.com/office/officeart/2005/8/layout/cycle4#2"/>
    <dgm:cxn modelId="{D82B76F0-91B5-48F5-A501-2267B3E69431}" srcId="{6FB05F87-9F36-4A20-9E55-6E463FA63145}" destId="{8976E227-66E1-49F7-9D5B-18F3243EC324}" srcOrd="0" destOrd="0" parTransId="{8967619A-762B-4C20-8B7D-122C44E4EE72}" sibTransId="{DA461187-3B26-4B27-8EF0-49E551946892}"/>
    <dgm:cxn modelId="{F423B4A7-B6E1-48D6-896D-ECEBBD86886A}" type="presOf" srcId="{8976E227-66E1-49F7-9D5B-18F3243EC324}" destId="{08F043E1-7626-4B09-8FED-99003CE42DDB}" srcOrd="0" destOrd="0" presId="urn:microsoft.com/office/officeart/2005/8/layout/cycle4#2"/>
    <dgm:cxn modelId="{AFE12827-A254-4EE7-8B72-B955FD11436A}" srcId="{771C23C2-5E85-4563-972F-ECFF8E27D6F7}" destId="{CABF7FA9-0D86-4E79-9CBC-2344391A38BE}" srcOrd="0" destOrd="0" parTransId="{73199159-4F51-4AD1-BCF9-D799909AD892}" sibTransId="{3EC7FBF9-FEE5-4ED5-9B33-63B0D4564238}"/>
    <dgm:cxn modelId="{68C45951-72BD-4980-A5EB-6F6E5E339741}" type="presOf" srcId="{F31CA87A-4DA9-44DA-B2B3-50BECF2BA322}" destId="{D025E05F-F696-482C-95AE-676DAC0E9A79}" srcOrd="0" destOrd="1" presId="urn:microsoft.com/office/officeart/2005/8/layout/cycle4#2"/>
    <dgm:cxn modelId="{02BC65FD-518B-40E0-A730-2E2B106F4FA6}" type="presOf" srcId="{B56A2EE6-1029-408D-8E8A-4050BF08B103}" destId="{BCB6AABC-642E-4411-A68D-9B4E38CBAFE2}" srcOrd="0" destOrd="0" presId="urn:microsoft.com/office/officeart/2005/8/layout/cycle4#2"/>
    <dgm:cxn modelId="{87FB9E38-629C-464F-A85D-0E350F2707A7}" srcId="{CABF7FA9-0D86-4E79-9CBC-2344391A38BE}" destId="{0526BF56-4055-4CE6-9423-D9C41B811589}" srcOrd="0" destOrd="0" parTransId="{93404B81-6819-4898-B2D9-12B47ECBC9E9}" sibTransId="{4C2BF24F-6799-4232-BC71-4C6D6F638030}"/>
    <dgm:cxn modelId="{067B3D19-A43B-43E1-82C4-F4AD73E70442}" srcId="{771C23C2-5E85-4563-972F-ECFF8E27D6F7}" destId="{6FB05F87-9F36-4A20-9E55-6E463FA63145}" srcOrd="2" destOrd="0" parTransId="{05039253-4B3F-4B5F-BFA9-117CAB0A2EEC}" sibTransId="{9F271462-569A-4C3C-A4BE-EB6849854A8C}"/>
    <dgm:cxn modelId="{B6AC5BA6-B731-4862-B2C0-CE0DB7CF38D2}" type="presOf" srcId="{54A1762F-B333-48EA-A678-001B7A5EE1C2}" destId="{7A83FACD-9840-4843-A9D4-AF4E186EC42C}" srcOrd="0" destOrd="0" presId="urn:microsoft.com/office/officeart/2005/8/layout/cycle4#2"/>
    <dgm:cxn modelId="{E6CCF879-09FE-4B90-A052-DC85C11B4DBD}" type="presOf" srcId="{8976E227-66E1-49F7-9D5B-18F3243EC324}" destId="{DDB85B34-F4A2-45A8-A256-DF0888411349}" srcOrd="1" destOrd="0" presId="urn:microsoft.com/office/officeart/2005/8/layout/cycle4#2"/>
    <dgm:cxn modelId="{C3F001A8-AA28-4202-A1A0-195843FD58C4}" type="presOf" srcId="{FF7038EF-B642-473F-B9C5-B2B35507D780}" destId="{D025E05F-F696-482C-95AE-676DAC0E9A79}" srcOrd="0" destOrd="0" presId="urn:microsoft.com/office/officeart/2005/8/layout/cycle4#2"/>
    <dgm:cxn modelId="{20199546-9F23-4312-9A0E-0F3E2362CD65}" srcId="{771C23C2-5E85-4563-972F-ECFF8E27D6F7}" destId="{B56A2EE6-1029-408D-8E8A-4050BF08B103}" srcOrd="3" destOrd="0" parTransId="{B3D2BE7B-B19C-4CF7-B3BD-9645383F951B}" sibTransId="{1CA9F2BA-2872-4514-8A9D-694896A1118C}"/>
    <dgm:cxn modelId="{53EC7AC6-DF1E-46A3-9761-B9E89A861FA1}" srcId="{54A1762F-B333-48EA-A678-001B7A5EE1C2}" destId="{FF7038EF-B642-473F-B9C5-B2B35507D780}" srcOrd="0" destOrd="0" parTransId="{C10C211A-D573-4781-82EE-7C8D9963A4BA}" sibTransId="{90CCA83C-5E23-4617-B0A2-67FD636DC100}"/>
    <dgm:cxn modelId="{872ECE6F-DF29-4988-AED4-1B982B79221E}" srcId="{54A1762F-B333-48EA-A678-001B7A5EE1C2}" destId="{F31CA87A-4DA9-44DA-B2B3-50BECF2BA322}" srcOrd="1" destOrd="0" parTransId="{E887413B-F352-4C00-ACDD-FB0AF897ECD9}" sibTransId="{4D1B62EA-8529-4F0A-A656-1900C2991F1F}"/>
    <dgm:cxn modelId="{B18CFABF-CD8F-4D38-BFC3-235DF6AC1378}" type="presOf" srcId="{796B2DB6-5BF0-48AF-B7E0-A557D5E9CDD6}" destId="{5DD6CE0C-EAB8-4007-AA2A-3A7AEF9C4A4A}" srcOrd="0" destOrd="0" presId="urn:microsoft.com/office/officeart/2005/8/layout/cycle4#2"/>
    <dgm:cxn modelId="{16557290-0D57-4D31-A302-8876DAFF0B55}" srcId="{771C23C2-5E85-4563-972F-ECFF8E27D6F7}" destId="{54A1762F-B333-48EA-A678-001B7A5EE1C2}" srcOrd="1" destOrd="0" parTransId="{9D52B676-105F-4394-B07E-57FD71F3195C}" sibTransId="{17317AAF-370F-4974-AEDE-0A53F64285A9}"/>
    <dgm:cxn modelId="{0D636F2F-F055-4F43-88D0-415D04229A5D}" type="presOf" srcId="{6B2B9515-49D7-4D02-A924-7096A074938F}" destId="{5DD6CE0C-EAB8-4007-AA2A-3A7AEF9C4A4A}" srcOrd="0" destOrd="1" presId="urn:microsoft.com/office/officeart/2005/8/layout/cycle4#2"/>
    <dgm:cxn modelId="{8FB3E269-9059-4279-889B-310703E2196D}" srcId="{B56A2EE6-1029-408D-8E8A-4050BF08B103}" destId="{796B2DB6-5BF0-48AF-B7E0-A557D5E9CDD6}" srcOrd="0" destOrd="0" parTransId="{A696E152-60B0-409B-A779-DB5286D4F1AB}" sibTransId="{B2DF52A4-4B13-412C-BF16-58B303FA0D1A}"/>
    <dgm:cxn modelId="{DE56D727-85EF-4120-AE6C-0E5321866F64}" srcId="{B56A2EE6-1029-408D-8E8A-4050BF08B103}" destId="{6B2B9515-49D7-4D02-A924-7096A074938F}" srcOrd="1" destOrd="0" parTransId="{16EDEF75-3382-4D3F-B662-37945E098904}" sibTransId="{1E94F023-9315-48C2-A12F-72F3255CC9CB}"/>
    <dgm:cxn modelId="{8D934AB6-7017-4921-8FB4-8FD1DADE621C}" type="presOf" srcId="{0526BF56-4055-4CE6-9423-D9C41B811589}" destId="{16266D4C-05C3-4734-A478-B8FFB54A76BE}" srcOrd="0" destOrd="0" presId="urn:microsoft.com/office/officeart/2005/8/layout/cycle4#2"/>
    <dgm:cxn modelId="{D3FCBB25-4A00-4623-A336-ABD99EA53F23}" type="presOf" srcId="{F31CA87A-4DA9-44DA-B2B3-50BECF2BA322}" destId="{6E51AC8E-540A-49D5-A32C-A78821B56176}" srcOrd="1" destOrd="1" presId="urn:microsoft.com/office/officeart/2005/8/layout/cycle4#2"/>
    <dgm:cxn modelId="{FB827C53-570C-421D-91F7-BE64A07EFB6A}" type="presOf" srcId="{6B2B9515-49D7-4D02-A924-7096A074938F}" destId="{945776A5-B0EB-46F6-A020-A35D9ED0938C}" srcOrd="1" destOrd="1" presId="urn:microsoft.com/office/officeart/2005/8/layout/cycle4#2"/>
    <dgm:cxn modelId="{BF1231F2-351B-4B58-B50F-0C8257D9CA53}" type="presOf" srcId="{0526BF56-4055-4CE6-9423-D9C41B811589}" destId="{2A81C58E-53FE-487B-B2D7-2C1374E9DAE5}" srcOrd="1" destOrd="0" presId="urn:microsoft.com/office/officeart/2005/8/layout/cycle4#2"/>
    <dgm:cxn modelId="{3A21429E-E46F-466F-AEB3-9503F0119D64}" type="presOf" srcId="{6FB05F87-9F36-4A20-9E55-6E463FA63145}" destId="{83D73EE0-E664-4DC1-B2A2-23BC3C5ACDC1}" srcOrd="0" destOrd="0" presId="urn:microsoft.com/office/officeart/2005/8/layout/cycle4#2"/>
    <dgm:cxn modelId="{FCC932AF-D5EF-4125-BDF0-472711E7C24E}" type="presParOf" srcId="{DB8B2BBC-A547-47A4-B716-E6D4EBE0A104}" destId="{F9DD8631-823E-45EC-889F-77732E44EC22}" srcOrd="0" destOrd="0" presId="urn:microsoft.com/office/officeart/2005/8/layout/cycle4#2"/>
    <dgm:cxn modelId="{3A9FA2CE-CA98-428A-AFED-B4AB00DD5D79}" type="presParOf" srcId="{F9DD8631-823E-45EC-889F-77732E44EC22}" destId="{C76F2B0E-DDA9-4047-B05B-57EE6CF4AE95}" srcOrd="0" destOrd="0" presId="urn:microsoft.com/office/officeart/2005/8/layout/cycle4#2"/>
    <dgm:cxn modelId="{1C2BE2FC-E36A-49D6-9191-CDEFC48AF724}" type="presParOf" srcId="{C76F2B0E-DDA9-4047-B05B-57EE6CF4AE95}" destId="{16266D4C-05C3-4734-A478-B8FFB54A76BE}" srcOrd="0" destOrd="0" presId="urn:microsoft.com/office/officeart/2005/8/layout/cycle4#2"/>
    <dgm:cxn modelId="{54405E15-4B42-4171-98C5-66972DC0A6AF}" type="presParOf" srcId="{C76F2B0E-DDA9-4047-B05B-57EE6CF4AE95}" destId="{2A81C58E-53FE-487B-B2D7-2C1374E9DAE5}" srcOrd="1" destOrd="0" presId="urn:microsoft.com/office/officeart/2005/8/layout/cycle4#2"/>
    <dgm:cxn modelId="{34B59E6C-96C9-45A4-A0A3-FCA21F376A7F}" type="presParOf" srcId="{F9DD8631-823E-45EC-889F-77732E44EC22}" destId="{3F6B1062-1257-4BC1-87EE-758DC72FE779}" srcOrd="1" destOrd="0" presId="urn:microsoft.com/office/officeart/2005/8/layout/cycle4#2"/>
    <dgm:cxn modelId="{37A88E56-1B70-443A-9CC9-0EFE92D5A831}" type="presParOf" srcId="{3F6B1062-1257-4BC1-87EE-758DC72FE779}" destId="{D025E05F-F696-482C-95AE-676DAC0E9A79}" srcOrd="0" destOrd="0" presId="urn:microsoft.com/office/officeart/2005/8/layout/cycle4#2"/>
    <dgm:cxn modelId="{5E319550-E589-49B6-8C7D-4F2721A82DE9}" type="presParOf" srcId="{3F6B1062-1257-4BC1-87EE-758DC72FE779}" destId="{6E51AC8E-540A-49D5-A32C-A78821B56176}" srcOrd="1" destOrd="0" presId="urn:microsoft.com/office/officeart/2005/8/layout/cycle4#2"/>
    <dgm:cxn modelId="{AB39A4F2-FEE7-430C-A1C5-90CF0109BB7A}" type="presParOf" srcId="{F9DD8631-823E-45EC-889F-77732E44EC22}" destId="{9BF4138D-8BE2-4899-A482-A30D5DA602C9}" srcOrd="2" destOrd="0" presId="urn:microsoft.com/office/officeart/2005/8/layout/cycle4#2"/>
    <dgm:cxn modelId="{BCC623C6-B1E7-4048-8200-C774FDB2327D}" type="presParOf" srcId="{9BF4138D-8BE2-4899-A482-A30D5DA602C9}" destId="{08F043E1-7626-4B09-8FED-99003CE42DDB}" srcOrd="0" destOrd="0" presId="urn:microsoft.com/office/officeart/2005/8/layout/cycle4#2"/>
    <dgm:cxn modelId="{70AB7489-4212-4737-910F-E30A3BCAE077}" type="presParOf" srcId="{9BF4138D-8BE2-4899-A482-A30D5DA602C9}" destId="{DDB85B34-F4A2-45A8-A256-DF0888411349}" srcOrd="1" destOrd="0" presId="urn:microsoft.com/office/officeart/2005/8/layout/cycle4#2"/>
    <dgm:cxn modelId="{3F1F9723-A07D-4D96-BA6B-18F0EAC87FD0}" type="presParOf" srcId="{F9DD8631-823E-45EC-889F-77732E44EC22}" destId="{981F620D-9161-4C9D-896B-BA32CCEDB27C}" srcOrd="3" destOrd="0" presId="urn:microsoft.com/office/officeart/2005/8/layout/cycle4#2"/>
    <dgm:cxn modelId="{8FDD3879-9F41-469A-BE8F-D7DBCD7725DC}" type="presParOf" srcId="{981F620D-9161-4C9D-896B-BA32CCEDB27C}" destId="{5DD6CE0C-EAB8-4007-AA2A-3A7AEF9C4A4A}" srcOrd="0" destOrd="0" presId="urn:microsoft.com/office/officeart/2005/8/layout/cycle4#2"/>
    <dgm:cxn modelId="{0989B186-6718-462B-A0D6-79771B710925}" type="presParOf" srcId="{981F620D-9161-4C9D-896B-BA32CCEDB27C}" destId="{945776A5-B0EB-46F6-A020-A35D9ED0938C}" srcOrd="1" destOrd="0" presId="urn:microsoft.com/office/officeart/2005/8/layout/cycle4#2"/>
    <dgm:cxn modelId="{BDC9A820-A9E5-473C-B97F-49E442DDF216}" type="presParOf" srcId="{F9DD8631-823E-45EC-889F-77732E44EC22}" destId="{435A687C-7145-49E2-B28C-CC522AB1B753}" srcOrd="4" destOrd="0" presId="urn:microsoft.com/office/officeart/2005/8/layout/cycle4#2"/>
    <dgm:cxn modelId="{A22BC0AB-9B4B-4925-BE0F-915202504449}" type="presParOf" srcId="{DB8B2BBC-A547-47A4-B716-E6D4EBE0A104}" destId="{C758EB2C-90F5-46A6-B9D7-5BC5E53695CB}" srcOrd="1" destOrd="0" presId="urn:microsoft.com/office/officeart/2005/8/layout/cycle4#2"/>
    <dgm:cxn modelId="{AD94653F-75BD-41EA-B95B-CFB202B2E75F}" type="presParOf" srcId="{C758EB2C-90F5-46A6-B9D7-5BC5E53695CB}" destId="{FA5F0EE7-C7C8-476E-8F65-2B5F5976EF58}" srcOrd="0" destOrd="0" presId="urn:microsoft.com/office/officeart/2005/8/layout/cycle4#2"/>
    <dgm:cxn modelId="{8C24CB34-40E4-4DA2-A67C-AAC4BAC99BCF}" type="presParOf" srcId="{C758EB2C-90F5-46A6-B9D7-5BC5E53695CB}" destId="{7A83FACD-9840-4843-A9D4-AF4E186EC42C}" srcOrd="1" destOrd="0" presId="urn:microsoft.com/office/officeart/2005/8/layout/cycle4#2"/>
    <dgm:cxn modelId="{11C56F56-5A6D-4823-9AB9-49F9854A1A0F}" type="presParOf" srcId="{C758EB2C-90F5-46A6-B9D7-5BC5E53695CB}" destId="{83D73EE0-E664-4DC1-B2A2-23BC3C5ACDC1}" srcOrd="2" destOrd="0" presId="urn:microsoft.com/office/officeart/2005/8/layout/cycle4#2"/>
    <dgm:cxn modelId="{1F06CD53-5E47-415A-AD01-8385DE75A45C}" type="presParOf" srcId="{C758EB2C-90F5-46A6-B9D7-5BC5E53695CB}" destId="{BCB6AABC-642E-4411-A68D-9B4E38CBAFE2}" srcOrd="3" destOrd="0" presId="urn:microsoft.com/office/officeart/2005/8/layout/cycle4#2"/>
    <dgm:cxn modelId="{9EBDF1BC-A4F7-4571-B71F-10B6312989CF}" type="presParOf" srcId="{C758EB2C-90F5-46A6-B9D7-5BC5E53695CB}" destId="{41FEC687-7E6C-461E-B7C9-F860B00FE4D1}" srcOrd="4" destOrd="0" presId="urn:microsoft.com/office/officeart/2005/8/layout/cycle4#2"/>
    <dgm:cxn modelId="{CCB18A2F-0D67-458D-81DE-1ADA67874A9E}" type="presParOf" srcId="{DB8B2BBC-A547-47A4-B716-E6D4EBE0A104}" destId="{A0674F64-3C86-4A88-A23B-633E5DDF608D}" srcOrd="2" destOrd="0" presId="urn:microsoft.com/office/officeart/2005/8/layout/cycle4#2"/>
    <dgm:cxn modelId="{7B66B015-F289-4497-A74A-EFAC8C412F91}" type="presParOf" srcId="{DB8B2BBC-A547-47A4-B716-E6D4EBE0A104}" destId="{1AD0D7A0-4065-41BE-A116-7EABC7BC73A0}" srcOrd="3" destOrd="0" presId="urn:microsoft.com/office/officeart/2005/8/layout/cycle4#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ED2BFCE9-5793-469D-BE19-2356BCBC40D1}" type="doc">
      <dgm:prSet loTypeId="urn:microsoft.com/office/officeart/2005/8/layout/hProcess4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A844179D-15B6-440D-94EB-8D45139E0DE2}">
      <dgm:prSet/>
      <dgm:spPr/>
      <dgm:t>
        <a:bodyPr/>
        <a:lstStyle/>
        <a:p>
          <a:pPr rtl="0"/>
          <a:r>
            <a:rPr kumimoji="1" lang="ja-JP" dirty="0"/>
            <a:t>パーソナルサービス</a:t>
          </a:r>
          <a:endParaRPr lang="ja-JP" dirty="0"/>
        </a:p>
      </dgm:t>
    </dgm:pt>
    <dgm:pt modelId="{B5AC1376-C1CA-44FF-9E3D-C4C740427628}" type="parTrans" cxnId="{DF79EC56-DBAF-456D-BCAD-7950275EE7B5}">
      <dgm:prSet/>
      <dgm:spPr/>
      <dgm:t>
        <a:bodyPr/>
        <a:lstStyle/>
        <a:p>
          <a:endParaRPr kumimoji="1" lang="ja-JP" altLang="en-US"/>
        </a:p>
      </dgm:t>
    </dgm:pt>
    <dgm:pt modelId="{DED8C82E-157B-40ED-8370-044A7D4AA986}" type="sibTrans" cxnId="{DF79EC56-DBAF-456D-BCAD-7950275EE7B5}">
      <dgm:prSet/>
      <dgm:spPr/>
      <dgm:t>
        <a:bodyPr/>
        <a:lstStyle/>
        <a:p>
          <a:endParaRPr kumimoji="1" lang="ja-JP" altLang="en-US"/>
        </a:p>
      </dgm:t>
    </dgm:pt>
    <dgm:pt modelId="{A1CDD68F-8192-4062-A650-EA8A0A0BA5E5}">
      <dgm:prSet/>
      <dgm:spPr/>
      <dgm:t>
        <a:bodyPr/>
        <a:lstStyle/>
        <a:p>
          <a:pPr rtl="0"/>
          <a:r>
            <a:rPr kumimoji="1" lang="ja-JP" dirty="0"/>
            <a:t>誕生日や記念日のポイント率アップ</a:t>
          </a:r>
          <a:endParaRPr lang="ja-JP" dirty="0"/>
        </a:p>
      </dgm:t>
    </dgm:pt>
    <dgm:pt modelId="{17449B64-8CFE-4893-A764-FE414C581E0F}" type="parTrans" cxnId="{2F37D9E0-CC10-41B5-AA9E-5EA220460B86}">
      <dgm:prSet/>
      <dgm:spPr/>
      <dgm:t>
        <a:bodyPr/>
        <a:lstStyle/>
        <a:p>
          <a:endParaRPr kumimoji="1" lang="ja-JP" altLang="en-US"/>
        </a:p>
      </dgm:t>
    </dgm:pt>
    <dgm:pt modelId="{886DA9FB-9223-4A7C-A53B-6B3070C5130D}" type="sibTrans" cxnId="{2F37D9E0-CC10-41B5-AA9E-5EA220460B86}">
      <dgm:prSet/>
      <dgm:spPr/>
      <dgm:t>
        <a:bodyPr/>
        <a:lstStyle/>
        <a:p>
          <a:endParaRPr kumimoji="1" lang="ja-JP" altLang="en-US"/>
        </a:p>
      </dgm:t>
    </dgm:pt>
    <dgm:pt modelId="{DB7BA8A9-8B0E-43E1-B9C5-686451FB690F}">
      <dgm:prSet/>
      <dgm:spPr/>
      <dgm:t>
        <a:bodyPr/>
        <a:lstStyle/>
        <a:p>
          <a:pPr rtl="0"/>
          <a:r>
            <a:rPr kumimoji="1" lang="ja-JP" dirty="0"/>
            <a:t>プレゼント</a:t>
          </a:r>
          <a:endParaRPr lang="ja-JP" dirty="0"/>
        </a:p>
      </dgm:t>
    </dgm:pt>
    <dgm:pt modelId="{C399AA65-56B1-459E-AEC4-6A8D18A0391F}" type="parTrans" cxnId="{669266D0-E5FF-4BC7-B811-CA157096A755}">
      <dgm:prSet/>
      <dgm:spPr/>
      <dgm:t>
        <a:bodyPr/>
        <a:lstStyle/>
        <a:p>
          <a:endParaRPr kumimoji="1" lang="ja-JP" altLang="en-US"/>
        </a:p>
      </dgm:t>
    </dgm:pt>
    <dgm:pt modelId="{EDDA3835-C6AC-4EFC-8EFA-0230B8C31041}" type="sibTrans" cxnId="{669266D0-E5FF-4BC7-B811-CA157096A755}">
      <dgm:prSet/>
      <dgm:spPr/>
      <dgm:t>
        <a:bodyPr/>
        <a:lstStyle/>
        <a:p>
          <a:endParaRPr kumimoji="1" lang="ja-JP" altLang="en-US"/>
        </a:p>
      </dgm:t>
    </dgm:pt>
    <dgm:pt modelId="{19452E12-3241-4C23-8A33-94468B3469F9}">
      <dgm:prSet/>
      <dgm:spPr/>
      <dgm:t>
        <a:bodyPr/>
        <a:lstStyle/>
        <a:p>
          <a:pPr rtl="0"/>
          <a:r>
            <a:rPr kumimoji="1" lang="ja-JP" dirty="0"/>
            <a:t>抽選でポイントゲット</a:t>
          </a:r>
          <a:endParaRPr lang="ja-JP" dirty="0"/>
        </a:p>
      </dgm:t>
    </dgm:pt>
    <dgm:pt modelId="{DFECB423-3D5D-4E9E-BDAC-798DF84F2DC7}" type="parTrans" cxnId="{B3D04C43-E9EA-4C3D-A9F4-B135B6FEBF6E}">
      <dgm:prSet/>
      <dgm:spPr/>
      <dgm:t>
        <a:bodyPr/>
        <a:lstStyle/>
        <a:p>
          <a:endParaRPr kumimoji="1" lang="ja-JP" altLang="en-US"/>
        </a:p>
      </dgm:t>
    </dgm:pt>
    <dgm:pt modelId="{37477B9F-5A99-45A6-B4DE-F4BD1541BCAD}" type="sibTrans" cxnId="{B3D04C43-E9EA-4C3D-A9F4-B135B6FEBF6E}">
      <dgm:prSet/>
      <dgm:spPr/>
      <dgm:t>
        <a:bodyPr/>
        <a:lstStyle/>
        <a:p>
          <a:endParaRPr kumimoji="1" lang="ja-JP" altLang="en-US"/>
        </a:p>
      </dgm:t>
    </dgm:pt>
    <dgm:pt modelId="{90E32906-FD58-4C9B-A564-AF40B82636B1}">
      <dgm:prSet/>
      <dgm:spPr/>
      <dgm:t>
        <a:bodyPr/>
        <a:lstStyle/>
        <a:p>
          <a:pPr rtl="0"/>
          <a:r>
            <a:rPr kumimoji="1" lang="ja-JP" dirty="0"/>
            <a:t>雨の日２倍サービス</a:t>
          </a:r>
          <a:endParaRPr lang="ja-JP" dirty="0"/>
        </a:p>
      </dgm:t>
    </dgm:pt>
    <dgm:pt modelId="{D0035360-04B1-4BD5-8606-180D679BE03A}" type="parTrans" cxnId="{6B34523C-59F7-41CE-8D30-A5741CEE819D}">
      <dgm:prSet/>
      <dgm:spPr/>
      <dgm:t>
        <a:bodyPr/>
        <a:lstStyle/>
        <a:p>
          <a:endParaRPr kumimoji="1" lang="ja-JP" altLang="en-US"/>
        </a:p>
      </dgm:t>
    </dgm:pt>
    <dgm:pt modelId="{7B2AE0FE-6056-48FD-8F6E-2B286F89DB6A}" type="sibTrans" cxnId="{6B34523C-59F7-41CE-8D30-A5741CEE819D}">
      <dgm:prSet/>
      <dgm:spPr/>
      <dgm:t>
        <a:bodyPr/>
        <a:lstStyle/>
        <a:p>
          <a:endParaRPr kumimoji="1" lang="ja-JP" altLang="en-US"/>
        </a:p>
      </dgm:t>
    </dgm:pt>
    <dgm:pt modelId="{46F70899-F9B3-4E7C-9B27-AFA5924E3EE1}">
      <dgm:prSet/>
      <dgm:spPr/>
      <dgm:t>
        <a:bodyPr/>
        <a:lstStyle/>
        <a:p>
          <a:pPr rtl="0"/>
          <a:r>
            <a:rPr kumimoji="1" lang="ja-JP" dirty="0"/>
            <a:t>リサイクルの</a:t>
          </a:r>
          <a:br>
            <a:rPr kumimoji="1" lang="ja-JP" altLang="en-US" dirty="0"/>
          </a:br>
          <a:r>
            <a:rPr kumimoji="1" lang="ja-JP" dirty="0"/>
            <a:t>連携</a:t>
          </a:r>
          <a:endParaRPr lang="ja-JP" dirty="0"/>
        </a:p>
      </dgm:t>
    </dgm:pt>
    <dgm:pt modelId="{C0A0EB02-92C5-464C-BB2D-0E349010068D}" type="parTrans" cxnId="{76252064-67A8-4D69-A056-22AD93AEC288}">
      <dgm:prSet/>
      <dgm:spPr/>
      <dgm:t>
        <a:bodyPr/>
        <a:lstStyle/>
        <a:p>
          <a:endParaRPr kumimoji="1" lang="ja-JP" altLang="en-US"/>
        </a:p>
      </dgm:t>
    </dgm:pt>
    <dgm:pt modelId="{60D48A48-7E68-47EE-BA35-2E5810A8C8C2}" type="sibTrans" cxnId="{76252064-67A8-4D69-A056-22AD93AEC288}">
      <dgm:prSet/>
      <dgm:spPr/>
      <dgm:t>
        <a:bodyPr/>
        <a:lstStyle/>
        <a:p>
          <a:endParaRPr kumimoji="1" lang="ja-JP" altLang="en-US"/>
        </a:p>
      </dgm:t>
    </dgm:pt>
    <dgm:pt modelId="{7162B494-7E19-4315-A3C9-2FEF2AF20C07}">
      <dgm:prSet/>
      <dgm:spPr/>
      <dgm:t>
        <a:bodyPr/>
        <a:lstStyle/>
        <a:p>
          <a:pPr rtl="0"/>
          <a:r>
            <a:rPr kumimoji="1" lang="ja-JP" dirty="0"/>
            <a:t>自治体との連携</a:t>
          </a:r>
        </a:p>
      </dgm:t>
    </dgm:pt>
    <dgm:pt modelId="{153EB2D4-9A08-4A51-9ABE-01FE6FFA7D02}" type="parTrans" cxnId="{B3290949-3453-4919-81F1-71A1FF6C99F1}">
      <dgm:prSet/>
      <dgm:spPr/>
      <dgm:t>
        <a:bodyPr/>
        <a:lstStyle/>
        <a:p>
          <a:endParaRPr kumimoji="1" lang="ja-JP" altLang="en-US"/>
        </a:p>
      </dgm:t>
    </dgm:pt>
    <dgm:pt modelId="{FBFD0CB7-A1B0-43F9-99CC-CEE97210BE0E}" type="sibTrans" cxnId="{B3290949-3453-4919-81F1-71A1FF6C99F1}">
      <dgm:prSet/>
      <dgm:spPr/>
      <dgm:t>
        <a:bodyPr/>
        <a:lstStyle/>
        <a:p>
          <a:endParaRPr kumimoji="1" lang="ja-JP" altLang="en-US"/>
        </a:p>
      </dgm:t>
    </dgm:pt>
    <dgm:pt modelId="{7B4949DF-7FD5-4389-BFC4-FCB34D47B110}">
      <dgm:prSet/>
      <dgm:spPr/>
      <dgm:t>
        <a:bodyPr/>
        <a:lstStyle/>
        <a:p>
          <a:pPr rtl="0"/>
          <a:r>
            <a:rPr kumimoji="1" lang="ja-JP" altLang="en-US" dirty="0"/>
            <a:t>販売店との連携</a:t>
          </a:r>
          <a:endParaRPr kumimoji="1" lang="ja-JP" dirty="0"/>
        </a:p>
      </dgm:t>
    </dgm:pt>
    <dgm:pt modelId="{F9845956-6722-4C98-8816-6FFF99DC3868}" type="parTrans" cxnId="{A6AD38FE-DD71-4B6B-B306-B782BF67EC81}">
      <dgm:prSet/>
      <dgm:spPr/>
      <dgm:t>
        <a:bodyPr/>
        <a:lstStyle/>
        <a:p>
          <a:endParaRPr kumimoji="1" lang="ja-JP" altLang="en-US"/>
        </a:p>
      </dgm:t>
    </dgm:pt>
    <dgm:pt modelId="{46C31AF2-A752-4E0A-B5EB-D9D3EDE4779C}" type="sibTrans" cxnId="{A6AD38FE-DD71-4B6B-B306-B782BF67EC81}">
      <dgm:prSet/>
      <dgm:spPr/>
      <dgm:t>
        <a:bodyPr/>
        <a:lstStyle/>
        <a:p>
          <a:endParaRPr kumimoji="1" lang="ja-JP" altLang="en-US"/>
        </a:p>
      </dgm:t>
    </dgm:pt>
    <dgm:pt modelId="{2E959BDA-F5AE-44EA-A77A-D125B31D3566}" type="pres">
      <dgm:prSet presAssocID="{ED2BFCE9-5793-469D-BE19-2356BCBC40D1}" presName="Name0" presStyleCnt="0">
        <dgm:presLayoutVars>
          <dgm:dir/>
          <dgm:animLvl val="lvl"/>
          <dgm:resizeHandles val="exact"/>
        </dgm:presLayoutVars>
      </dgm:prSet>
      <dgm:spPr/>
    </dgm:pt>
    <dgm:pt modelId="{F479C32C-C738-4F18-ABA3-65105F9A75FB}" type="pres">
      <dgm:prSet presAssocID="{ED2BFCE9-5793-469D-BE19-2356BCBC40D1}" presName="tSp" presStyleCnt="0"/>
      <dgm:spPr/>
    </dgm:pt>
    <dgm:pt modelId="{F1EB08BC-380C-4C7C-8C4A-704F51CA748A}" type="pres">
      <dgm:prSet presAssocID="{ED2BFCE9-5793-469D-BE19-2356BCBC40D1}" presName="bSp" presStyleCnt="0"/>
      <dgm:spPr/>
    </dgm:pt>
    <dgm:pt modelId="{EE0C5651-96F1-4CB1-87CA-D7DBB8B6962E}" type="pres">
      <dgm:prSet presAssocID="{ED2BFCE9-5793-469D-BE19-2356BCBC40D1}" presName="process" presStyleCnt="0"/>
      <dgm:spPr/>
    </dgm:pt>
    <dgm:pt modelId="{E1D5350B-9370-4B6F-93EE-D0C5ADD5F2E5}" type="pres">
      <dgm:prSet presAssocID="{A844179D-15B6-440D-94EB-8D45139E0DE2}" presName="composite1" presStyleCnt="0"/>
      <dgm:spPr/>
    </dgm:pt>
    <dgm:pt modelId="{052C5E2B-2C34-43CC-97DE-CDD419C75867}" type="pres">
      <dgm:prSet presAssocID="{A844179D-15B6-440D-94EB-8D45139E0DE2}" presName="dummyNode1" presStyleLbl="node1" presStyleIdx="0" presStyleCnt="3"/>
      <dgm:spPr/>
    </dgm:pt>
    <dgm:pt modelId="{22166AE0-E886-4A77-9C40-4CD96ED5EF0E}" type="pres">
      <dgm:prSet presAssocID="{A844179D-15B6-440D-94EB-8D45139E0DE2}" presName="childNode1" presStyleLbl="bgAcc1" presStyleIdx="0" presStyleCnt="3">
        <dgm:presLayoutVars>
          <dgm:bulletEnabled val="1"/>
        </dgm:presLayoutVars>
      </dgm:prSet>
      <dgm:spPr/>
    </dgm:pt>
    <dgm:pt modelId="{DF4B79BF-0A16-4032-A8C5-CEAAED3B69E5}" type="pres">
      <dgm:prSet presAssocID="{A844179D-15B6-440D-94EB-8D45139E0DE2}" presName="childNode1tx" presStyleLbl="bgAcc1" presStyleIdx="0" presStyleCnt="3">
        <dgm:presLayoutVars>
          <dgm:bulletEnabled val="1"/>
        </dgm:presLayoutVars>
      </dgm:prSet>
      <dgm:spPr/>
    </dgm:pt>
    <dgm:pt modelId="{FF2CF6D4-4224-437C-AF70-4611B8C12359}" type="pres">
      <dgm:prSet presAssocID="{A844179D-15B6-440D-94EB-8D45139E0DE2}" presName="parentNode1" presStyleLbl="node1" presStyleIdx="0" presStyleCnt="3">
        <dgm:presLayoutVars>
          <dgm:chMax val="1"/>
          <dgm:bulletEnabled val="1"/>
        </dgm:presLayoutVars>
      </dgm:prSet>
      <dgm:spPr/>
    </dgm:pt>
    <dgm:pt modelId="{17B0445C-7E61-4737-8319-176CC5F2D50B}" type="pres">
      <dgm:prSet presAssocID="{A844179D-15B6-440D-94EB-8D45139E0DE2}" presName="connSite1" presStyleCnt="0"/>
      <dgm:spPr/>
    </dgm:pt>
    <dgm:pt modelId="{D76E3993-97CC-4E08-B375-8BB8A5120C85}" type="pres">
      <dgm:prSet presAssocID="{DED8C82E-157B-40ED-8370-044A7D4AA986}" presName="Name9" presStyleLbl="sibTrans2D1" presStyleIdx="0" presStyleCnt="2"/>
      <dgm:spPr/>
    </dgm:pt>
    <dgm:pt modelId="{35832E1E-17F9-494E-A8F6-E9DA30538D04}" type="pres">
      <dgm:prSet presAssocID="{DB7BA8A9-8B0E-43E1-B9C5-686451FB690F}" presName="composite2" presStyleCnt="0"/>
      <dgm:spPr/>
    </dgm:pt>
    <dgm:pt modelId="{65F73329-675C-4BB8-9482-73C4AA8E94C2}" type="pres">
      <dgm:prSet presAssocID="{DB7BA8A9-8B0E-43E1-B9C5-686451FB690F}" presName="dummyNode2" presStyleLbl="node1" presStyleIdx="0" presStyleCnt="3"/>
      <dgm:spPr/>
    </dgm:pt>
    <dgm:pt modelId="{BF5A0FF8-5120-456F-8789-6DF598E22FAA}" type="pres">
      <dgm:prSet presAssocID="{DB7BA8A9-8B0E-43E1-B9C5-686451FB690F}" presName="childNode2" presStyleLbl="bgAcc1" presStyleIdx="1" presStyleCnt="3">
        <dgm:presLayoutVars>
          <dgm:bulletEnabled val="1"/>
        </dgm:presLayoutVars>
      </dgm:prSet>
      <dgm:spPr/>
    </dgm:pt>
    <dgm:pt modelId="{A1D58E6C-9528-4F83-BC74-5DC779F43502}" type="pres">
      <dgm:prSet presAssocID="{DB7BA8A9-8B0E-43E1-B9C5-686451FB690F}" presName="childNode2tx" presStyleLbl="bgAcc1" presStyleIdx="1" presStyleCnt="3">
        <dgm:presLayoutVars>
          <dgm:bulletEnabled val="1"/>
        </dgm:presLayoutVars>
      </dgm:prSet>
      <dgm:spPr/>
    </dgm:pt>
    <dgm:pt modelId="{4A72A875-2EFB-4A05-B714-5DE4EE64FF17}" type="pres">
      <dgm:prSet presAssocID="{DB7BA8A9-8B0E-43E1-B9C5-686451FB690F}" presName="parentNode2" presStyleLbl="node1" presStyleIdx="1" presStyleCnt="3">
        <dgm:presLayoutVars>
          <dgm:chMax val="0"/>
          <dgm:bulletEnabled val="1"/>
        </dgm:presLayoutVars>
      </dgm:prSet>
      <dgm:spPr/>
    </dgm:pt>
    <dgm:pt modelId="{B0E854F5-34B5-456E-A4A2-97C82F7DB0FE}" type="pres">
      <dgm:prSet presAssocID="{DB7BA8A9-8B0E-43E1-B9C5-686451FB690F}" presName="connSite2" presStyleCnt="0"/>
      <dgm:spPr/>
    </dgm:pt>
    <dgm:pt modelId="{473255D2-6F87-40AC-9B0B-4CE02CA92419}" type="pres">
      <dgm:prSet presAssocID="{EDDA3835-C6AC-4EFC-8EFA-0230B8C31041}" presName="Name18" presStyleLbl="sibTrans2D1" presStyleIdx="1" presStyleCnt="2"/>
      <dgm:spPr/>
    </dgm:pt>
    <dgm:pt modelId="{07D4AC9D-47EA-48C5-A6EF-B6C8805EEDC1}" type="pres">
      <dgm:prSet presAssocID="{46F70899-F9B3-4E7C-9B27-AFA5924E3EE1}" presName="composite1" presStyleCnt="0"/>
      <dgm:spPr/>
    </dgm:pt>
    <dgm:pt modelId="{50594496-D536-4F83-8814-A1F9437790D9}" type="pres">
      <dgm:prSet presAssocID="{46F70899-F9B3-4E7C-9B27-AFA5924E3EE1}" presName="dummyNode1" presStyleLbl="node1" presStyleIdx="1" presStyleCnt="3"/>
      <dgm:spPr/>
    </dgm:pt>
    <dgm:pt modelId="{C1D967F8-8FD8-4B3A-B022-91A2E7EA55AD}" type="pres">
      <dgm:prSet presAssocID="{46F70899-F9B3-4E7C-9B27-AFA5924E3EE1}" presName="childNode1" presStyleLbl="bgAcc1" presStyleIdx="2" presStyleCnt="3">
        <dgm:presLayoutVars>
          <dgm:bulletEnabled val="1"/>
        </dgm:presLayoutVars>
      </dgm:prSet>
      <dgm:spPr/>
    </dgm:pt>
    <dgm:pt modelId="{5E70296A-7F81-46CB-9010-60926DEB518D}" type="pres">
      <dgm:prSet presAssocID="{46F70899-F9B3-4E7C-9B27-AFA5924E3EE1}" presName="childNode1tx" presStyleLbl="bgAcc1" presStyleIdx="2" presStyleCnt="3">
        <dgm:presLayoutVars>
          <dgm:bulletEnabled val="1"/>
        </dgm:presLayoutVars>
      </dgm:prSet>
      <dgm:spPr/>
    </dgm:pt>
    <dgm:pt modelId="{19472180-8E43-4A7B-9F68-E29D2D9B6FA1}" type="pres">
      <dgm:prSet presAssocID="{46F70899-F9B3-4E7C-9B27-AFA5924E3EE1}" presName="parentNode1" presStyleLbl="node1" presStyleIdx="2" presStyleCnt="3">
        <dgm:presLayoutVars>
          <dgm:chMax val="1"/>
          <dgm:bulletEnabled val="1"/>
        </dgm:presLayoutVars>
      </dgm:prSet>
      <dgm:spPr/>
    </dgm:pt>
    <dgm:pt modelId="{784FB33F-8D15-4E5F-AB6C-DF7B03B90590}" type="pres">
      <dgm:prSet presAssocID="{46F70899-F9B3-4E7C-9B27-AFA5924E3EE1}" presName="connSite1" presStyleCnt="0"/>
      <dgm:spPr/>
    </dgm:pt>
  </dgm:ptLst>
  <dgm:cxnLst>
    <dgm:cxn modelId="{A8AD09D8-A4D4-4FD0-B224-FC7D5008C8BF}" type="presOf" srcId="{DED8C82E-157B-40ED-8370-044A7D4AA986}" destId="{D76E3993-97CC-4E08-B375-8BB8A5120C85}" srcOrd="0" destOrd="0" presId="urn:microsoft.com/office/officeart/2005/8/layout/hProcess4"/>
    <dgm:cxn modelId="{04092504-0CDA-4F23-BB0C-7A5346D3322D}" type="presOf" srcId="{7162B494-7E19-4315-A3C9-2FEF2AF20C07}" destId="{C1D967F8-8FD8-4B3A-B022-91A2E7EA55AD}" srcOrd="0" destOrd="0" presId="urn:microsoft.com/office/officeart/2005/8/layout/hProcess4"/>
    <dgm:cxn modelId="{6B34523C-59F7-41CE-8D30-A5741CEE819D}" srcId="{DB7BA8A9-8B0E-43E1-B9C5-686451FB690F}" destId="{90E32906-FD58-4C9B-A564-AF40B82636B1}" srcOrd="1" destOrd="0" parTransId="{D0035360-04B1-4BD5-8606-180D679BE03A}" sibTransId="{7B2AE0FE-6056-48FD-8F6E-2B286F89DB6A}"/>
    <dgm:cxn modelId="{F06C3872-8028-44B5-8296-B717E371D337}" type="presOf" srcId="{90E32906-FD58-4C9B-A564-AF40B82636B1}" destId="{BF5A0FF8-5120-456F-8789-6DF598E22FAA}" srcOrd="0" destOrd="1" presId="urn:microsoft.com/office/officeart/2005/8/layout/hProcess4"/>
    <dgm:cxn modelId="{F454140E-68A4-4FCF-969D-6333931EE991}" type="presOf" srcId="{A844179D-15B6-440D-94EB-8D45139E0DE2}" destId="{FF2CF6D4-4224-437C-AF70-4611B8C12359}" srcOrd="0" destOrd="0" presId="urn:microsoft.com/office/officeart/2005/8/layout/hProcess4"/>
    <dgm:cxn modelId="{669266D0-E5FF-4BC7-B811-CA157096A755}" srcId="{ED2BFCE9-5793-469D-BE19-2356BCBC40D1}" destId="{DB7BA8A9-8B0E-43E1-B9C5-686451FB690F}" srcOrd="1" destOrd="0" parTransId="{C399AA65-56B1-459E-AEC4-6A8D18A0391F}" sibTransId="{EDDA3835-C6AC-4EFC-8EFA-0230B8C31041}"/>
    <dgm:cxn modelId="{D7C2D181-C461-4840-9A2B-4FB13ABF7117}" type="presOf" srcId="{19452E12-3241-4C23-8A33-94468B3469F9}" destId="{BF5A0FF8-5120-456F-8789-6DF598E22FAA}" srcOrd="0" destOrd="0" presId="urn:microsoft.com/office/officeart/2005/8/layout/hProcess4"/>
    <dgm:cxn modelId="{A0EF9F98-5E15-4B15-A7A6-44D625047AC6}" type="presOf" srcId="{7B4949DF-7FD5-4389-BFC4-FCB34D47B110}" destId="{5E70296A-7F81-46CB-9010-60926DEB518D}" srcOrd="1" destOrd="1" presId="urn:microsoft.com/office/officeart/2005/8/layout/hProcess4"/>
    <dgm:cxn modelId="{80A1DA86-F3AD-43A5-87B2-49BBAD0F1331}" type="presOf" srcId="{A1CDD68F-8192-4062-A650-EA8A0A0BA5E5}" destId="{DF4B79BF-0A16-4032-A8C5-CEAAED3B69E5}" srcOrd="1" destOrd="0" presId="urn:microsoft.com/office/officeart/2005/8/layout/hProcess4"/>
    <dgm:cxn modelId="{61A0F8DB-9567-42F6-86DD-53C8C542B9E4}" type="presOf" srcId="{A1CDD68F-8192-4062-A650-EA8A0A0BA5E5}" destId="{22166AE0-E886-4A77-9C40-4CD96ED5EF0E}" srcOrd="0" destOrd="0" presId="urn:microsoft.com/office/officeart/2005/8/layout/hProcess4"/>
    <dgm:cxn modelId="{2F37D9E0-CC10-41B5-AA9E-5EA220460B86}" srcId="{A844179D-15B6-440D-94EB-8D45139E0DE2}" destId="{A1CDD68F-8192-4062-A650-EA8A0A0BA5E5}" srcOrd="0" destOrd="0" parTransId="{17449B64-8CFE-4893-A764-FE414C581E0F}" sibTransId="{886DA9FB-9223-4A7C-A53B-6B3070C5130D}"/>
    <dgm:cxn modelId="{5ADC4B05-5CF2-45BD-A746-563F6937A03A}" type="presOf" srcId="{19452E12-3241-4C23-8A33-94468B3469F9}" destId="{A1D58E6C-9528-4F83-BC74-5DC779F43502}" srcOrd="1" destOrd="0" presId="urn:microsoft.com/office/officeart/2005/8/layout/hProcess4"/>
    <dgm:cxn modelId="{8F908352-0E28-4730-A207-664625F1160B}" type="presOf" srcId="{46F70899-F9B3-4E7C-9B27-AFA5924E3EE1}" destId="{19472180-8E43-4A7B-9F68-E29D2D9B6FA1}" srcOrd="0" destOrd="0" presId="urn:microsoft.com/office/officeart/2005/8/layout/hProcess4"/>
    <dgm:cxn modelId="{BF5B00FA-8C77-45EC-854E-05A6C90C3370}" type="presOf" srcId="{EDDA3835-C6AC-4EFC-8EFA-0230B8C31041}" destId="{473255D2-6F87-40AC-9B0B-4CE02CA92419}" srcOrd="0" destOrd="0" presId="urn:microsoft.com/office/officeart/2005/8/layout/hProcess4"/>
    <dgm:cxn modelId="{A6AD38FE-DD71-4B6B-B306-B782BF67EC81}" srcId="{46F70899-F9B3-4E7C-9B27-AFA5924E3EE1}" destId="{7B4949DF-7FD5-4389-BFC4-FCB34D47B110}" srcOrd="1" destOrd="0" parTransId="{F9845956-6722-4C98-8816-6FFF99DC3868}" sibTransId="{46C31AF2-A752-4E0A-B5EB-D9D3EDE4779C}"/>
    <dgm:cxn modelId="{DF79EC56-DBAF-456D-BCAD-7950275EE7B5}" srcId="{ED2BFCE9-5793-469D-BE19-2356BCBC40D1}" destId="{A844179D-15B6-440D-94EB-8D45139E0DE2}" srcOrd="0" destOrd="0" parTransId="{B5AC1376-C1CA-44FF-9E3D-C4C740427628}" sibTransId="{DED8C82E-157B-40ED-8370-044A7D4AA986}"/>
    <dgm:cxn modelId="{2D601424-09B4-4CFC-A173-B98E36D26BAB}" type="presOf" srcId="{7B4949DF-7FD5-4389-BFC4-FCB34D47B110}" destId="{C1D967F8-8FD8-4B3A-B022-91A2E7EA55AD}" srcOrd="0" destOrd="1" presId="urn:microsoft.com/office/officeart/2005/8/layout/hProcess4"/>
    <dgm:cxn modelId="{B3290949-3453-4919-81F1-71A1FF6C99F1}" srcId="{46F70899-F9B3-4E7C-9B27-AFA5924E3EE1}" destId="{7162B494-7E19-4315-A3C9-2FEF2AF20C07}" srcOrd="0" destOrd="0" parTransId="{153EB2D4-9A08-4A51-9ABE-01FE6FFA7D02}" sibTransId="{FBFD0CB7-A1B0-43F9-99CC-CEE97210BE0E}"/>
    <dgm:cxn modelId="{1B5E577C-79AB-4CDD-B381-F6ED281A1038}" type="presOf" srcId="{ED2BFCE9-5793-469D-BE19-2356BCBC40D1}" destId="{2E959BDA-F5AE-44EA-A77A-D125B31D3566}" srcOrd="0" destOrd="0" presId="urn:microsoft.com/office/officeart/2005/8/layout/hProcess4"/>
    <dgm:cxn modelId="{D7FC74D1-868E-4167-B86A-15113B0D35C1}" type="presOf" srcId="{90E32906-FD58-4C9B-A564-AF40B82636B1}" destId="{A1D58E6C-9528-4F83-BC74-5DC779F43502}" srcOrd="1" destOrd="1" presId="urn:microsoft.com/office/officeart/2005/8/layout/hProcess4"/>
    <dgm:cxn modelId="{B2FD7A2C-48A7-4256-BD8F-B47D9DA7B1BA}" type="presOf" srcId="{7162B494-7E19-4315-A3C9-2FEF2AF20C07}" destId="{5E70296A-7F81-46CB-9010-60926DEB518D}" srcOrd="1" destOrd="0" presId="urn:microsoft.com/office/officeart/2005/8/layout/hProcess4"/>
    <dgm:cxn modelId="{EF876F6E-1555-4FF5-B2B0-0978AAC789C5}" type="presOf" srcId="{DB7BA8A9-8B0E-43E1-B9C5-686451FB690F}" destId="{4A72A875-2EFB-4A05-B714-5DE4EE64FF17}" srcOrd="0" destOrd="0" presId="urn:microsoft.com/office/officeart/2005/8/layout/hProcess4"/>
    <dgm:cxn modelId="{76252064-67A8-4D69-A056-22AD93AEC288}" srcId="{ED2BFCE9-5793-469D-BE19-2356BCBC40D1}" destId="{46F70899-F9B3-4E7C-9B27-AFA5924E3EE1}" srcOrd="2" destOrd="0" parTransId="{C0A0EB02-92C5-464C-BB2D-0E349010068D}" sibTransId="{60D48A48-7E68-47EE-BA35-2E5810A8C8C2}"/>
    <dgm:cxn modelId="{B3D04C43-E9EA-4C3D-A9F4-B135B6FEBF6E}" srcId="{DB7BA8A9-8B0E-43E1-B9C5-686451FB690F}" destId="{19452E12-3241-4C23-8A33-94468B3469F9}" srcOrd="0" destOrd="0" parTransId="{DFECB423-3D5D-4E9E-BDAC-798DF84F2DC7}" sibTransId="{37477B9F-5A99-45A6-B4DE-F4BD1541BCAD}"/>
    <dgm:cxn modelId="{CC598ABB-A47D-423C-80E8-7ED16265C66A}" type="presParOf" srcId="{2E959BDA-F5AE-44EA-A77A-D125B31D3566}" destId="{F479C32C-C738-4F18-ABA3-65105F9A75FB}" srcOrd="0" destOrd="0" presId="urn:microsoft.com/office/officeart/2005/8/layout/hProcess4"/>
    <dgm:cxn modelId="{8E22C621-71EF-4DC3-90E5-4083511A38E2}" type="presParOf" srcId="{2E959BDA-F5AE-44EA-A77A-D125B31D3566}" destId="{F1EB08BC-380C-4C7C-8C4A-704F51CA748A}" srcOrd="1" destOrd="0" presId="urn:microsoft.com/office/officeart/2005/8/layout/hProcess4"/>
    <dgm:cxn modelId="{5BF10999-AC9C-4D8E-A743-E9FDB0D5C6C6}" type="presParOf" srcId="{2E959BDA-F5AE-44EA-A77A-D125B31D3566}" destId="{EE0C5651-96F1-4CB1-87CA-D7DBB8B6962E}" srcOrd="2" destOrd="0" presId="urn:microsoft.com/office/officeart/2005/8/layout/hProcess4"/>
    <dgm:cxn modelId="{B94BA6D9-6512-4423-B607-52D64728FF44}" type="presParOf" srcId="{EE0C5651-96F1-4CB1-87CA-D7DBB8B6962E}" destId="{E1D5350B-9370-4B6F-93EE-D0C5ADD5F2E5}" srcOrd="0" destOrd="0" presId="urn:microsoft.com/office/officeart/2005/8/layout/hProcess4"/>
    <dgm:cxn modelId="{629F4996-FF64-4FA5-832A-526084321B99}" type="presParOf" srcId="{E1D5350B-9370-4B6F-93EE-D0C5ADD5F2E5}" destId="{052C5E2B-2C34-43CC-97DE-CDD419C75867}" srcOrd="0" destOrd="0" presId="urn:microsoft.com/office/officeart/2005/8/layout/hProcess4"/>
    <dgm:cxn modelId="{D70492EB-7F9A-42A1-B9DB-86336F8F5DC1}" type="presParOf" srcId="{E1D5350B-9370-4B6F-93EE-D0C5ADD5F2E5}" destId="{22166AE0-E886-4A77-9C40-4CD96ED5EF0E}" srcOrd="1" destOrd="0" presId="urn:microsoft.com/office/officeart/2005/8/layout/hProcess4"/>
    <dgm:cxn modelId="{2DE5A2D4-EACE-43BD-89F8-A03CF0B0804C}" type="presParOf" srcId="{E1D5350B-9370-4B6F-93EE-D0C5ADD5F2E5}" destId="{DF4B79BF-0A16-4032-A8C5-CEAAED3B69E5}" srcOrd="2" destOrd="0" presId="urn:microsoft.com/office/officeart/2005/8/layout/hProcess4"/>
    <dgm:cxn modelId="{446F33E0-216A-4C61-9849-7FE1640937C3}" type="presParOf" srcId="{E1D5350B-9370-4B6F-93EE-D0C5ADD5F2E5}" destId="{FF2CF6D4-4224-437C-AF70-4611B8C12359}" srcOrd="3" destOrd="0" presId="urn:microsoft.com/office/officeart/2005/8/layout/hProcess4"/>
    <dgm:cxn modelId="{D515349F-5C2A-4900-A4E7-FDFB6DBE60BF}" type="presParOf" srcId="{E1D5350B-9370-4B6F-93EE-D0C5ADD5F2E5}" destId="{17B0445C-7E61-4737-8319-176CC5F2D50B}" srcOrd="4" destOrd="0" presId="urn:microsoft.com/office/officeart/2005/8/layout/hProcess4"/>
    <dgm:cxn modelId="{E8F3C651-3B13-4815-A4FB-70B0FEA06B99}" type="presParOf" srcId="{EE0C5651-96F1-4CB1-87CA-D7DBB8B6962E}" destId="{D76E3993-97CC-4E08-B375-8BB8A5120C85}" srcOrd="1" destOrd="0" presId="urn:microsoft.com/office/officeart/2005/8/layout/hProcess4"/>
    <dgm:cxn modelId="{268DA6E0-3881-4381-9155-26147054DB2E}" type="presParOf" srcId="{EE0C5651-96F1-4CB1-87CA-D7DBB8B6962E}" destId="{35832E1E-17F9-494E-A8F6-E9DA30538D04}" srcOrd="2" destOrd="0" presId="urn:microsoft.com/office/officeart/2005/8/layout/hProcess4"/>
    <dgm:cxn modelId="{631D1B78-7413-4C09-BB50-11CD74171AE4}" type="presParOf" srcId="{35832E1E-17F9-494E-A8F6-E9DA30538D04}" destId="{65F73329-675C-4BB8-9482-73C4AA8E94C2}" srcOrd="0" destOrd="0" presId="urn:microsoft.com/office/officeart/2005/8/layout/hProcess4"/>
    <dgm:cxn modelId="{74C8F897-681A-4DC4-909A-7884E225694A}" type="presParOf" srcId="{35832E1E-17F9-494E-A8F6-E9DA30538D04}" destId="{BF5A0FF8-5120-456F-8789-6DF598E22FAA}" srcOrd="1" destOrd="0" presId="urn:microsoft.com/office/officeart/2005/8/layout/hProcess4"/>
    <dgm:cxn modelId="{BC23F23C-C30E-4611-9CF9-A3E092D356FB}" type="presParOf" srcId="{35832E1E-17F9-494E-A8F6-E9DA30538D04}" destId="{A1D58E6C-9528-4F83-BC74-5DC779F43502}" srcOrd="2" destOrd="0" presId="urn:microsoft.com/office/officeart/2005/8/layout/hProcess4"/>
    <dgm:cxn modelId="{D35E49C0-3C7E-4BC0-BE78-832E0755CA9E}" type="presParOf" srcId="{35832E1E-17F9-494E-A8F6-E9DA30538D04}" destId="{4A72A875-2EFB-4A05-B714-5DE4EE64FF17}" srcOrd="3" destOrd="0" presId="urn:microsoft.com/office/officeart/2005/8/layout/hProcess4"/>
    <dgm:cxn modelId="{665F1B52-BC6E-4426-993E-B87CF3A3B0B2}" type="presParOf" srcId="{35832E1E-17F9-494E-A8F6-E9DA30538D04}" destId="{B0E854F5-34B5-456E-A4A2-97C82F7DB0FE}" srcOrd="4" destOrd="0" presId="urn:microsoft.com/office/officeart/2005/8/layout/hProcess4"/>
    <dgm:cxn modelId="{D61ECB68-871C-4C2D-879D-5796858EAA63}" type="presParOf" srcId="{EE0C5651-96F1-4CB1-87CA-D7DBB8B6962E}" destId="{473255D2-6F87-40AC-9B0B-4CE02CA92419}" srcOrd="3" destOrd="0" presId="urn:microsoft.com/office/officeart/2005/8/layout/hProcess4"/>
    <dgm:cxn modelId="{F6BC8E13-A29E-4574-9073-8F791B771E64}" type="presParOf" srcId="{EE0C5651-96F1-4CB1-87CA-D7DBB8B6962E}" destId="{07D4AC9D-47EA-48C5-A6EF-B6C8805EEDC1}" srcOrd="4" destOrd="0" presId="urn:microsoft.com/office/officeart/2005/8/layout/hProcess4"/>
    <dgm:cxn modelId="{7DB6C14C-5F5D-46B0-AFB1-834B3572F5E5}" type="presParOf" srcId="{07D4AC9D-47EA-48C5-A6EF-B6C8805EEDC1}" destId="{50594496-D536-4F83-8814-A1F9437790D9}" srcOrd="0" destOrd="0" presId="urn:microsoft.com/office/officeart/2005/8/layout/hProcess4"/>
    <dgm:cxn modelId="{612EB861-3643-4BED-AB1B-3D94CDE68E01}" type="presParOf" srcId="{07D4AC9D-47EA-48C5-A6EF-B6C8805EEDC1}" destId="{C1D967F8-8FD8-4B3A-B022-91A2E7EA55AD}" srcOrd="1" destOrd="0" presId="urn:microsoft.com/office/officeart/2005/8/layout/hProcess4"/>
    <dgm:cxn modelId="{7A1C6710-03B8-4717-BB51-A532E3486200}" type="presParOf" srcId="{07D4AC9D-47EA-48C5-A6EF-B6C8805EEDC1}" destId="{5E70296A-7F81-46CB-9010-60926DEB518D}" srcOrd="2" destOrd="0" presId="urn:microsoft.com/office/officeart/2005/8/layout/hProcess4"/>
    <dgm:cxn modelId="{92001C0B-59B8-424E-B0A1-56CA4BFFFA49}" type="presParOf" srcId="{07D4AC9D-47EA-48C5-A6EF-B6C8805EEDC1}" destId="{19472180-8E43-4A7B-9F68-E29D2D9B6FA1}" srcOrd="3" destOrd="0" presId="urn:microsoft.com/office/officeart/2005/8/layout/hProcess4"/>
    <dgm:cxn modelId="{27025DA2-EF04-4C7D-8A58-6173691F9DEE}" type="presParOf" srcId="{07D4AC9D-47EA-48C5-A6EF-B6C8805EEDC1}" destId="{784FB33F-8D15-4E5F-AB6C-DF7B03B90590}" srcOrd="4" destOrd="0" presId="urn:microsoft.com/office/officeart/2005/8/layout/h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177AE85-16C4-45DB-9499-5EB6285183E1}">
      <dsp:nvSpPr>
        <dsp:cNvPr id="0" name=""/>
        <dsp:cNvSpPr/>
      </dsp:nvSpPr>
      <dsp:spPr>
        <a:xfrm>
          <a:off x="0" y="817392"/>
          <a:ext cx="5181600" cy="34776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02150" tIns="958088" rIns="402150" bIns="256032" numCol="1" spcCol="1270" anchor="t" anchorCtr="0">
          <a:noAutofit/>
        </a:bodyPr>
        <a:lstStyle/>
        <a:p>
          <a:pPr marL="285750" lvl="1" indent="-285750" algn="l" defTabSz="1600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en-US" sz="3600" kern="1200" dirty="0"/>
            <a:t>IC</a:t>
          </a:r>
          <a:r>
            <a:rPr kumimoji="1" lang="ja-JP" altLang="en-US" sz="3600" kern="1200" dirty="0"/>
            <a:t>チップとアンテナが内蔵</a:t>
          </a:r>
        </a:p>
        <a:p>
          <a:pPr marL="285750" lvl="1" indent="-285750" algn="l" defTabSz="1600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3600" kern="1200" dirty="0"/>
            <a:t>リーダーにかざして情報を読み取る</a:t>
          </a:r>
        </a:p>
      </dsp:txBody>
      <dsp:txXfrm>
        <a:off x="0" y="817392"/>
        <a:ext cx="5181600" cy="3477600"/>
      </dsp:txXfrm>
    </dsp:sp>
    <dsp:sp modelId="{8151C1C1-8925-4373-8FA0-E12A565908D7}">
      <dsp:nvSpPr>
        <dsp:cNvPr id="0" name=""/>
        <dsp:cNvSpPr/>
      </dsp:nvSpPr>
      <dsp:spPr>
        <a:xfrm>
          <a:off x="259080" y="56345"/>
          <a:ext cx="3627120" cy="144000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097" tIns="0" rIns="137097" bIns="0" numCol="1" spcCol="1270" anchor="ctr" anchorCtr="0">
          <a:noAutofit/>
        </a:bodyPr>
        <a:lstStyle/>
        <a:p>
          <a:pPr lvl="0" algn="l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4600" kern="1200" dirty="0"/>
            <a:t>非接触カード</a:t>
          </a:r>
        </a:p>
      </dsp:txBody>
      <dsp:txXfrm>
        <a:off x="329375" y="126640"/>
        <a:ext cx="3486530" cy="129941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177AE85-16C4-45DB-9499-5EB6285183E1}">
      <dsp:nvSpPr>
        <dsp:cNvPr id="0" name=""/>
        <dsp:cNvSpPr/>
      </dsp:nvSpPr>
      <dsp:spPr>
        <a:xfrm>
          <a:off x="0" y="802721"/>
          <a:ext cx="5181600" cy="353696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02150" tIns="1041400" rIns="402150" bIns="256032" numCol="1" spcCol="1270" anchor="t" anchorCtr="0">
          <a:noAutofit/>
        </a:bodyPr>
        <a:lstStyle/>
        <a:p>
          <a:pPr marL="285750" lvl="1" indent="-285750" algn="l" defTabSz="1600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3600" kern="1200"/>
            <a:t>接触端子として</a:t>
          </a:r>
          <a:r>
            <a:rPr kumimoji="1" lang="en-US" altLang="en-US" sz="3600" kern="1200"/>
            <a:t>IC</a:t>
          </a:r>
          <a:r>
            <a:rPr kumimoji="1" lang="ja-JP" altLang="en-US" sz="3600" kern="1200"/>
            <a:t>モジュール</a:t>
          </a:r>
          <a:endParaRPr kumimoji="1" lang="ja-JP" altLang="en-US" sz="3600" kern="1200" dirty="0"/>
        </a:p>
        <a:p>
          <a:pPr marL="285750" lvl="1" indent="-285750" algn="l" defTabSz="1600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3600" kern="1200" dirty="0"/>
            <a:t>リーダーに挿入して情報を読み取る</a:t>
          </a:r>
        </a:p>
      </dsp:txBody>
      <dsp:txXfrm>
        <a:off x="0" y="802721"/>
        <a:ext cx="5181600" cy="3536961"/>
      </dsp:txXfrm>
    </dsp:sp>
    <dsp:sp modelId="{8151C1C1-8925-4373-8FA0-E12A565908D7}">
      <dsp:nvSpPr>
        <dsp:cNvPr id="0" name=""/>
        <dsp:cNvSpPr/>
      </dsp:nvSpPr>
      <dsp:spPr>
        <a:xfrm>
          <a:off x="259080" y="75089"/>
          <a:ext cx="3627120" cy="1475998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097" tIns="0" rIns="137097" bIns="0" numCol="1" spcCol="1270" anchor="ctr" anchorCtr="0">
          <a:noAutofit/>
        </a:bodyPr>
        <a:lstStyle/>
        <a:p>
          <a:pPr lvl="0" algn="l" defTabSz="2222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5000" kern="1200" dirty="0"/>
            <a:t>接触カード</a:t>
          </a:r>
        </a:p>
      </dsp:txBody>
      <dsp:txXfrm>
        <a:off x="331132" y="147141"/>
        <a:ext cx="3483016" cy="1331894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8F043E1-7626-4B09-8FED-99003CE42DDB}">
      <dsp:nvSpPr>
        <dsp:cNvPr id="0" name=""/>
        <dsp:cNvSpPr/>
      </dsp:nvSpPr>
      <dsp:spPr>
        <a:xfrm>
          <a:off x="4622158" y="2958909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そのほかのカードとの連動</a:t>
          </a:r>
        </a:p>
      </dsp:txBody>
      <dsp:txXfrm>
        <a:off x="5297614" y="3337603"/>
        <a:ext cx="1443518" cy="983147"/>
      </dsp:txXfrm>
    </dsp:sp>
    <dsp:sp modelId="{5DD6CE0C-EAB8-4007-AA2A-3A7AEF9C4A4A}">
      <dsp:nvSpPr>
        <dsp:cNvPr id="0" name=""/>
        <dsp:cNvSpPr/>
      </dsp:nvSpPr>
      <dsp:spPr>
        <a:xfrm>
          <a:off x="1114980" y="2958909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個人情報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購入履歴</a:t>
          </a:r>
        </a:p>
      </dsp:txBody>
      <dsp:txXfrm>
        <a:off x="1145567" y="3337603"/>
        <a:ext cx="1443518" cy="983147"/>
      </dsp:txXfrm>
    </dsp:sp>
    <dsp:sp modelId="{D025E05F-F696-482C-95AE-676DAC0E9A79}">
      <dsp:nvSpPr>
        <dsp:cNvPr id="0" name=""/>
        <dsp:cNvSpPr/>
      </dsp:nvSpPr>
      <dsp:spPr>
        <a:xfrm>
          <a:off x="4622158" y="0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暗号機能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偽造が困難</a:t>
          </a:r>
        </a:p>
      </dsp:txBody>
      <dsp:txXfrm>
        <a:off x="5297614" y="30587"/>
        <a:ext cx="1443518" cy="983147"/>
      </dsp:txXfrm>
    </dsp:sp>
    <dsp:sp modelId="{16266D4C-05C3-4734-A478-B8FFB54A76BE}">
      <dsp:nvSpPr>
        <dsp:cNvPr id="0" name=""/>
        <dsp:cNvSpPr/>
      </dsp:nvSpPr>
      <dsp:spPr>
        <a:xfrm>
          <a:off x="921347" y="0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大量の情報を記録</a:t>
          </a:r>
        </a:p>
      </dsp:txBody>
      <dsp:txXfrm>
        <a:off x="951934" y="30587"/>
        <a:ext cx="1443518" cy="983147"/>
      </dsp:txXfrm>
    </dsp:sp>
    <dsp:sp modelId="{FA5F0EE7-C7C8-476E-8F65-2B5F5976EF58}">
      <dsp:nvSpPr>
        <dsp:cNvPr id="0" name=""/>
        <dsp:cNvSpPr/>
      </dsp:nvSpPr>
      <dsp:spPr>
        <a:xfrm>
          <a:off x="2015707" y="248026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 dirty="0"/>
            <a:t>情報量</a:t>
          </a:r>
        </a:p>
      </dsp:txBody>
      <dsp:txXfrm>
        <a:off x="2567556" y="799875"/>
        <a:ext cx="1332280" cy="1332280"/>
      </dsp:txXfrm>
    </dsp:sp>
    <dsp:sp modelId="{7A83FACD-9840-4843-A9D4-AF4E186EC42C}">
      <dsp:nvSpPr>
        <dsp:cNvPr id="0" name=""/>
        <dsp:cNvSpPr/>
      </dsp:nvSpPr>
      <dsp:spPr>
        <a:xfrm rot="5400000">
          <a:off x="3986863" y="248026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 dirty="0"/>
            <a:t>セキュリティ</a:t>
          </a:r>
        </a:p>
      </dsp:txBody>
      <dsp:txXfrm rot="-5400000">
        <a:off x="3986863" y="799875"/>
        <a:ext cx="1332280" cy="1332280"/>
      </dsp:txXfrm>
    </dsp:sp>
    <dsp:sp modelId="{83D73EE0-E664-4DC1-B2A2-23BC3C5ACDC1}">
      <dsp:nvSpPr>
        <dsp:cNvPr id="0" name=""/>
        <dsp:cNvSpPr/>
      </dsp:nvSpPr>
      <dsp:spPr>
        <a:xfrm rot="10800000">
          <a:off x="3986863" y="2219182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 dirty="0"/>
            <a:t>将来性</a:t>
          </a:r>
        </a:p>
      </dsp:txBody>
      <dsp:txXfrm rot="10800000">
        <a:off x="3986863" y="2219182"/>
        <a:ext cx="1332280" cy="1332280"/>
      </dsp:txXfrm>
    </dsp:sp>
    <dsp:sp modelId="{BCB6AABC-642E-4411-A68D-9B4E38CBAFE2}">
      <dsp:nvSpPr>
        <dsp:cNvPr id="0" name=""/>
        <dsp:cNvSpPr/>
      </dsp:nvSpPr>
      <dsp:spPr>
        <a:xfrm rot="16200000">
          <a:off x="2015707" y="2219182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/>
            <a:t>顧客管理</a:t>
          </a:r>
          <a:endParaRPr kumimoji="1" lang="ja-JP" altLang="en-US" sz="2000" kern="1200" dirty="0"/>
        </a:p>
      </dsp:txBody>
      <dsp:txXfrm rot="5400000">
        <a:off x="2567556" y="2219182"/>
        <a:ext cx="1332280" cy="1332280"/>
      </dsp:txXfrm>
    </dsp:sp>
    <dsp:sp modelId="{A0674F64-3C86-4A88-A23B-633E5DDF608D}">
      <dsp:nvSpPr>
        <dsp:cNvPr id="0" name=""/>
        <dsp:cNvSpPr/>
      </dsp:nvSpPr>
      <dsp:spPr>
        <a:xfrm>
          <a:off x="3618087" y="1784048"/>
          <a:ext cx="650525" cy="565673"/>
        </a:xfrm>
        <a:prstGeom prst="circularArrow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AD0D7A0-4065-41BE-A116-7EABC7BC73A0}">
      <dsp:nvSpPr>
        <dsp:cNvPr id="0" name=""/>
        <dsp:cNvSpPr/>
      </dsp:nvSpPr>
      <dsp:spPr>
        <a:xfrm rot="10800000">
          <a:off x="3618087" y="2001615"/>
          <a:ext cx="650525" cy="565673"/>
        </a:xfrm>
        <a:prstGeom prst="circularArrow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2166AE0-E886-4A77-9C40-4CD96ED5EF0E}">
      <dsp:nvSpPr>
        <dsp:cNvPr id="0" name=""/>
        <dsp:cNvSpPr/>
      </dsp:nvSpPr>
      <dsp:spPr>
        <a:xfrm>
          <a:off x="2705" y="1552219"/>
          <a:ext cx="2186935" cy="180376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誕生日や記念日のポイント率アップ</a:t>
          </a:r>
          <a:endParaRPr lang="ja-JP" altLang="en-US" sz="2000" kern="1200" dirty="0"/>
        </a:p>
      </dsp:txBody>
      <dsp:txXfrm>
        <a:off x="44215" y="1593729"/>
        <a:ext cx="2103915" cy="1334223"/>
      </dsp:txXfrm>
    </dsp:sp>
    <dsp:sp modelId="{D76E3993-97CC-4E08-B375-8BB8A5120C85}">
      <dsp:nvSpPr>
        <dsp:cNvPr id="0" name=""/>
        <dsp:cNvSpPr/>
      </dsp:nvSpPr>
      <dsp:spPr>
        <a:xfrm>
          <a:off x="1251828" y="2054086"/>
          <a:ext cx="2305024" cy="2305024"/>
        </a:xfrm>
        <a:prstGeom prst="leftCircularArrow">
          <a:avLst>
            <a:gd name="adj1" fmla="val 2694"/>
            <a:gd name="adj2" fmla="val 328029"/>
            <a:gd name="adj3" fmla="val 2103540"/>
            <a:gd name="adj4" fmla="val 9024489"/>
            <a:gd name="adj5" fmla="val 3144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F2CF6D4-4224-437C-AF70-4611B8C12359}">
      <dsp:nvSpPr>
        <dsp:cNvPr id="0" name=""/>
        <dsp:cNvSpPr/>
      </dsp:nvSpPr>
      <dsp:spPr>
        <a:xfrm>
          <a:off x="488691" y="2969462"/>
          <a:ext cx="1943942" cy="7730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lvl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200" kern="1200" dirty="0"/>
            <a:t>パーソナルサービス</a:t>
          </a:r>
          <a:endParaRPr lang="ja-JP" altLang="en-US" sz="2200" kern="1200" dirty="0"/>
        </a:p>
      </dsp:txBody>
      <dsp:txXfrm>
        <a:off x="511333" y="2992104"/>
        <a:ext cx="1898658" cy="727757"/>
      </dsp:txXfrm>
    </dsp:sp>
    <dsp:sp modelId="{BF5A0FF8-5120-456F-8789-6DF598E22FAA}">
      <dsp:nvSpPr>
        <dsp:cNvPr id="0" name=""/>
        <dsp:cNvSpPr/>
      </dsp:nvSpPr>
      <dsp:spPr>
        <a:xfrm>
          <a:off x="2728385" y="1552219"/>
          <a:ext cx="2186935" cy="180376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抽選でポイントゲット</a:t>
          </a:r>
          <a:endParaRPr lang="ja-JP" altLang="en-US" sz="2000" kern="1200" dirty="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雨の日２倍サービス</a:t>
          </a:r>
          <a:endParaRPr lang="ja-JP" altLang="en-US" sz="2000" kern="1200" dirty="0"/>
        </a:p>
      </dsp:txBody>
      <dsp:txXfrm>
        <a:off x="2769895" y="1980250"/>
        <a:ext cx="2103915" cy="1334223"/>
      </dsp:txXfrm>
    </dsp:sp>
    <dsp:sp modelId="{473255D2-6F87-40AC-9B0B-4CE02CA92419}">
      <dsp:nvSpPr>
        <dsp:cNvPr id="0" name=""/>
        <dsp:cNvSpPr/>
      </dsp:nvSpPr>
      <dsp:spPr>
        <a:xfrm>
          <a:off x="3959283" y="478367"/>
          <a:ext cx="2584466" cy="2584466"/>
        </a:xfrm>
        <a:prstGeom prst="circularArrow">
          <a:avLst>
            <a:gd name="adj1" fmla="val 2403"/>
            <a:gd name="adj2" fmla="val 290589"/>
            <a:gd name="adj3" fmla="val 19533900"/>
            <a:gd name="adj4" fmla="val 12575511"/>
            <a:gd name="adj5" fmla="val 2804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A72A875-2EFB-4A05-B714-5DE4EE64FF17}">
      <dsp:nvSpPr>
        <dsp:cNvPr id="0" name=""/>
        <dsp:cNvSpPr/>
      </dsp:nvSpPr>
      <dsp:spPr>
        <a:xfrm>
          <a:off x="3214371" y="1165698"/>
          <a:ext cx="1943942" cy="7730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lvl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200" kern="1200" dirty="0"/>
            <a:t>プレゼント</a:t>
          </a:r>
          <a:endParaRPr lang="ja-JP" altLang="en-US" sz="2200" kern="1200" dirty="0"/>
        </a:p>
      </dsp:txBody>
      <dsp:txXfrm>
        <a:off x="3237013" y="1188340"/>
        <a:ext cx="1898658" cy="727757"/>
      </dsp:txXfrm>
    </dsp:sp>
    <dsp:sp modelId="{C1D967F8-8FD8-4B3A-B022-91A2E7EA55AD}">
      <dsp:nvSpPr>
        <dsp:cNvPr id="0" name=""/>
        <dsp:cNvSpPr/>
      </dsp:nvSpPr>
      <dsp:spPr>
        <a:xfrm>
          <a:off x="5454065" y="1552219"/>
          <a:ext cx="2186935" cy="180376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自治体との連携</a:t>
          </a:r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000" kern="1200" dirty="0"/>
            <a:t>販売店との連携</a:t>
          </a:r>
        </a:p>
      </dsp:txBody>
      <dsp:txXfrm>
        <a:off x="5495575" y="1593729"/>
        <a:ext cx="2103915" cy="1334223"/>
      </dsp:txXfrm>
    </dsp:sp>
    <dsp:sp modelId="{19472180-8E43-4A7B-9F68-E29D2D9B6FA1}">
      <dsp:nvSpPr>
        <dsp:cNvPr id="0" name=""/>
        <dsp:cNvSpPr/>
      </dsp:nvSpPr>
      <dsp:spPr>
        <a:xfrm>
          <a:off x="5940051" y="2969462"/>
          <a:ext cx="1943942" cy="7730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lvl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200" kern="1200" dirty="0"/>
            <a:t>リサイクルの</a:t>
          </a:r>
          <a:br>
            <a:rPr kumimoji="1" lang="ja-JP" altLang="en-US" sz="2200" kern="1200" dirty="0"/>
          </a:br>
          <a:r>
            <a:rPr kumimoji="1" lang="ja-JP" altLang="en-US" sz="2200" kern="1200" dirty="0"/>
            <a:t>連携</a:t>
          </a:r>
          <a:endParaRPr lang="ja-JP" altLang="en-US" sz="2200" kern="1200" dirty="0"/>
        </a:p>
      </dsp:txBody>
      <dsp:txXfrm>
        <a:off x="5962693" y="2992104"/>
        <a:ext cx="1898658" cy="72775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4#2">
  <dgm:title val=""/>
  <dgm:desc val=""/>
  <dgm:catLst>
    <dgm:cat type="relationship" pri="26000"/>
    <dgm:cat type="cycle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cycleMatrixDiagram">
    <dgm:varLst>
      <dgm:chMax val="1"/>
      <dgm:dir/>
      <dgm:animLvl val="lvl"/>
      <dgm:resizeHandles val="exact"/>
    </dgm:varLst>
    <dgm:alg type="composite">
      <dgm:param type="ar" val="1.3"/>
    </dgm:alg>
    <dgm:shape xmlns:r="http://schemas.openxmlformats.org/officeDocument/2006/relationships" r:blip="">
      <dgm:adjLst/>
    </dgm:shape>
    <dgm:presOf/>
    <dgm:constrLst>
      <dgm:constr type="w" for="ch" forName="children" refType="w"/>
      <dgm:constr type="h" for="ch" forName="children" refType="w" refFor="ch" refForName="children" fact="0.77"/>
      <dgm:constr type="ctrX" for="ch" forName="children" refType="w" fact="0.5"/>
      <dgm:constr type="ctrY" for="ch" forName="children" refType="h" fact="0.5"/>
      <dgm:constr type="w" for="ch" forName="circle" refType="w"/>
      <dgm:constr type="h" for="ch" forName="circle" refType="h"/>
      <dgm:constr type="ctrX" for="ch" forName="circle" refType="w" fact="0.5"/>
      <dgm:constr type="ctrY" for="ch" forName="circle" refType="h" fact="0.5"/>
      <dgm:constr type="w" for="ch" forName="center1" refType="w" fact="0.115"/>
      <dgm:constr type="h" for="ch" forName="center1" refType="w" fact="0.1"/>
      <dgm:constr type="ctrX" for="ch" forName="center1" refType="w" fact="0.5"/>
      <dgm:constr type="ctrY" for="ch" forName="center1" refType="h" fact="0.475"/>
      <dgm:constr type="w" for="ch" forName="center2" refType="w" fact="0.115"/>
      <dgm:constr type="h" for="ch" forName="center2" refType="w" fact="0.1"/>
      <dgm:constr type="ctrX" for="ch" forName="center2" refType="w" fact="0.5"/>
      <dgm:constr type="ctrY" for="ch" forName="center2" refType="h" fact="0.525"/>
    </dgm:constrLst>
    <dgm:ruleLst/>
    <dgm:choose name="Name0">
      <dgm:if name="Name1" axis="ch" ptType="node" func="cnt" op="gte" val="1">
        <dgm:layoutNode name="children">
          <dgm:alg type="composite">
            <dgm:param type="ar" val="1.3"/>
          </dgm:alg>
          <dgm:shape xmlns:r="http://schemas.openxmlformats.org/officeDocument/2006/relationships" r:blip="">
            <dgm:adjLst/>
          </dgm:shape>
          <dgm:presOf/>
          <dgm:choose name="Name2">
            <dgm:if name="Name3" func="var" arg="dir" op="equ" val="norm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l" for="ch" forName="child1group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r" for="ch" forName="child2group" refType="w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r" for="ch" forName="child3group" refType="w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l" for="ch" forName="child4group"/>
              </dgm:constrLst>
            </dgm:if>
            <dgm:else name="Name4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r" for="ch" forName="child1group" refType="w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l" for="ch" forName="child2group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l" for="ch" forName="child3group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r" for="ch" forName="child4group" refType="w"/>
              </dgm:constrLst>
            </dgm:else>
          </dgm:choose>
          <dgm:ruleLst/>
          <dgm:choose name="Name5">
            <dgm:if name="Name6" axis="ch ch" ptType="node node" st="1 1" cnt="1 0" func="cnt" op="gte" val="1">
              <dgm:layoutNode name="child1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7">
                  <dgm:if name="Name8" func="var" arg="dir" op="equ" val="norm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l" for="ch" forName="child1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l" for="ch" forName="child1Text"/>
                    </dgm:constrLst>
                  </dgm:if>
                  <dgm:else name="Name9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r" for="ch" forName="child1" refType="w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r" for="ch" forName="child1Text" refType="w"/>
                    </dgm:constrLst>
                  </dgm:else>
                </dgm:choose>
                <dgm:ruleLst/>
                <dgm:layoutNode name="child1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1 1" cnt="1 0"/>
                  <dgm:constrLst/>
                  <dgm:ruleLst/>
                </dgm:layoutNode>
                <dgm:layoutNode name="child1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1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0"/>
          </dgm:choose>
          <dgm:choose name="Name11">
            <dgm:if name="Name12" axis="ch ch" ptType="node node" st="2 1" cnt="1 0" func="cnt" op="gte" val="1">
              <dgm:layoutNode name="child2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choose name="Name13">
                  <dgm:if name="Name14" func="var" arg="dir" op="equ" val="norm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r" for="ch" forName="child2" refType="w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r" for="ch" forName="child2Text" refType="w"/>
                    </dgm:constrLst>
                  </dgm:if>
                  <dgm:else name="Name15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l" for="ch" forName="child2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l" for="ch" forName="child2Text"/>
                    </dgm:constrLst>
                  </dgm:else>
                </dgm:choose>
                <dgm:ruleLst/>
                <dgm:layoutNode name="child2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2 1" cnt="1 0"/>
                  <dgm:constrLst/>
                  <dgm:ruleLst/>
                </dgm:layoutNode>
                <dgm:layoutNode name="child2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2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6"/>
          </dgm:choose>
          <dgm:choose name="Name17">
            <dgm:if name="Name18" axis="ch ch" ptType="node node" st="3 1" cnt="1 0" func="cnt" op="gte" val="1">
              <dgm:layoutNode name="child3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19">
                  <dgm:if name="Name20" func="var" arg="dir" op="equ" val="norm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r" for="ch" forName="child3" refType="w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r" for="ch" forName="child3Text" refType="w"/>
                    </dgm:constrLst>
                  </dgm:if>
                  <dgm:else name="Name21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l" for="ch" forName="child3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l" for="ch" forName="child3Text"/>
                    </dgm:constrLst>
                  </dgm:else>
                </dgm:choose>
                <dgm:ruleLst/>
                <dgm:layoutNode name="child3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3 1" cnt="1 0"/>
                  <dgm:constrLst/>
                  <dgm:ruleLst/>
                </dgm:layoutNode>
                <dgm:layoutNode name="child3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3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2"/>
          </dgm:choose>
          <dgm:choose name="Name23">
            <dgm:if name="Name24" axis="ch ch" ptType="node node" st="4 1" cnt="1 0" func="cnt" op="gte" val="1">
              <dgm:layoutNode name="child4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25">
                  <dgm:if name="Name26" func="var" arg="dir" op="equ" val="norm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l" for="ch" forName="child4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l" for="ch" forName="child4Text"/>
                    </dgm:constrLst>
                  </dgm:if>
                  <dgm:else name="Name27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r" for="ch" forName="child4" refType="w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r" for="ch" forName="child4Text" refType="w"/>
                    </dgm:constrLst>
                  </dgm:else>
                </dgm:choose>
                <dgm:ruleLst/>
                <dgm:layoutNode name="child4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4 1" cnt="1 0"/>
                  <dgm:constrLst/>
                  <dgm:ruleLst/>
                </dgm:layoutNode>
                <dgm:layoutNode name="child4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4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8"/>
          </dgm:choose>
          <dgm:layoutNode name="child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ircle">
          <dgm:alg type="composite">
            <dgm:param type="ar" val="1"/>
          </dgm:alg>
          <dgm:shape xmlns:r="http://schemas.openxmlformats.org/officeDocument/2006/relationships" r:blip="">
            <dgm:adjLst/>
          </dgm:shape>
          <dgm:presOf/>
          <dgm:choose name="Name29">
            <dgm:if name="Name30" func="var" arg="dir" op="equ" val="norm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r" for="ch" forName="quadrant1" refType="w" fact="0.5"/>
                <dgm:constr type="rOff" for="ch" forName="quadrant1" refType="w" fact="-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l" for="ch" forName="quadrant2" refType="w" fact="0.5"/>
                <dgm:constr type="lOff" for="ch" forName="quadrant2" refType="w" fact="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l" for="ch" forName="quadrant3" refType="w" fact="0.5"/>
                <dgm:constr type="lOff" for="ch" forName="quadrant3" refType="w" fact="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r" for="ch" forName="quadrant4" refType="w" fact="0.5"/>
                <dgm:constr type="rOff" for="ch" forName="quadrant4" refType="w" fact="-0.01"/>
              </dgm:constrLst>
            </dgm:if>
            <dgm:else name="Name31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l" for="ch" forName="quadrant1" refType="w" fact="0.5"/>
                <dgm:constr type="lOff" for="ch" forName="quadrant1" refType="w" fact="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r" for="ch" forName="quadrant2" refType="w" fact="0.5"/>
                <dgm:constr type="rOff" for="ch" forName="quadrant2" refType="w" fact="-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r" for="ch" forName="quadrant3" refType="w" fact="0.5"/>
                <dgm:constr type="rOff" for="ch" forName="quadrant3" refType="w" fact="-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l" for="ch" forName="quadrant4" refType="w" fact="0.5"/>
                <dgm:constr type="lOff" for="ch" forName="quadrant4" refType="w" fact="0.01"/>
              </dgm:constrLst>
            </dgm:else>
          </dgm:choose>
          <dgm:ruleLst/>
          <dgm:layoutNode name="quadrant1" styleLbl="node1">
            <dgm:varLst>
              <dgm:chMax val="1"/>
              <dgm:bulletEnabled val="1"/>
            </dgm:varLst>
            <dgm:alg type="tx"/>
            <dgm:choose name="Name32">
              <dgm:if name="Name33" func="var" arg="dir" op="equ" val="norm">
                <dgm:shape xmlns:r="http://schemas.openxmlformats.org/officeDocument/2006/relationships" type="pieWedge" r:blip="">
                  <dgm:adjLst/>
                </dgm:shape>
              </dgm:if>
              <dgm:else name="Name34">
                <dgm:shape xmlns:r="http://schemas.openxmlformats.org/officeDocument/2006/relationships" rot="90" type="pieWedge" r:blip="">
                  <dgm:adjLst/>
                </dgm:shape>
              </dgm:else>
            </dgm:choose>
            <dgm:presOf axis="ch" ptType="node" cnt="1"/>
            <dgm:constrLst/>
            <dgm:ruleLst>
              <dgm:rule type="primFontSz" val="5" fact="NaN" max="NaN"/>
            </dgm:ruleLst>
          </dgm:layoutNode>
          <dgm:layoutNode name="quadrant2" styleLbl="node1">
            <dgm:varLst>
              <dgm:chMax val="1"/>
              <dgm:bulletEnabled val="1"/>
            </dgm:varLst>
            <dgm:alg type="tx"/>
            <dgm:choose name="Name35">
              <dgm:if name="Name36" func="var" arg="dir" op="equ" val="norm">
                <dgm:shape xmlns:r="http://schemas.openxmlformats.org/officeDocument/2006/relationships" rot="90" type="pieWedge" r:blip="">
                  <dgm:adjLst/>
                </dgm:shape>
              </dgm:if>
              <dgm:else name="Name37">
                <dgm:shape xmlns:r="http://schemas.openxmlformats.org/officeDocument/2006/relationships" type="pieWedge" r:blip="">
                  <dgm:adjLst/>
                </dgm:shape>
              </dgm:else>
            </dgm:choose>
            <dgm:presOf axis="ch" ptType="node" st="2" cnt="1"/>
            <dgm:constrLst/>
            <dgm:ruleLst>
              <dgm:rule type="primFontSz" val="5" fact="NaN" max="NaN"/>
            </dgm:ruleLst>
          </dgm:layoutNode>
          <dgm:layoutNode name="quadrant3" styleLbl="node1">
            <dgm:varLst>
              <dgm:chMax val="1"/>
              <dgm:bulletEnabled val="1"/>
            </dgm:varLst>
            <dgm:alg type="tx"/>
            <dgm:choose name="Name38">
              <dgm:if name="Name39" func="var" arg="dir" op="equ" val="norm">
                <dgm:shape xmlns:r="http://schemas.openxmlformats.org/officeDocument/2006/relationships" rot="180" type="pieWedge" r:blip="">
                  <dgm:adjLst/>
                </dgm:shape>
              </dgm:if>
              <dgm:else name="Name40">
                <dgm:shape xmlns:r="http://schemas.openxmlformats.org/officeDocument/2006/relationships" rot="270" type="pieWedge" r:blip="">
                  <dgm:adjLst/>
                </dgm:shape>
              </dgm:else>
            </dgm:choose>
            <dgm:presOf axis="ch" ptType="node" st="3" cnt="1"/>
            <dgm:constrLst/>
            <dgm:ruleLst>
              <dgm:rule type="primFontSz" val="5" fact="NaN" max="NaN"/>
            </dgm:ruleLst>
          </dgm:layoutNode>
          <dgm:layoutNode name="quadrant4" styleLbl="node1">
            <dgm:varLst>
              <dgm:chMax val="1"/>
              <dgm:bulletEnabled val="1"/>
            </dgm:varLst>
            <dgm:alg type="tx"/>
            <dgm:choose name="Name41">
              <dgm:if name="Name42" func="var" arg="dir" op="equ" val="norm">
                <dgm:shape xmlns:r="http://schemas.openxmlformats.org/officeDocument/2006/relationships" rot="270" type="pieWedge" r:blip="">
                  <dgm:adjLst/>
                </dgm:shape>
              </dgm:if>
              <dgm:else name="Name43">
                <dgm:shape xmlns:r="http://schemas.openxmlformats.org/officeDocument/2006/relationships" rot="180" type="pieWedge" r:blip="">
                  <dgm:adjLst/>
                </dgm:shape>
              </dgm:else>
            </dgm:choose>
            <dgm:presOf axis="ch" ptType="node" st="4" cnt="1"/>
            <dgm:constrLst/>
            <dgm:ruleLst>
              <dgm:rule type="primFontSz" val="5" fact="NaN" max="NaN"/>
            </dgm:ruleLst>
          </dgm:layoutNode>
          <dgm:layoutNode name="quadrant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enter1" styleLbl="fgShp">
          <dgm:alg type="sp"/>
          <dgm:choose name="Name44">
            <dgm:if name="Name45" func="var" arg="dir" op="equ" val="norm">
              <dgm:shape xmlns:r="http://schemas.openxmlformats.org/officeDocument/2006/relationships" type="circularArrow" r:blip="" zOrderOff="16">
                <dgm:adjLst/>
              </dgm:shape>
            </dgm:if>
            <dgm:else name="Name46">
              <dgm:shape xmlns:r="http://schemas.openxmlformats.org/officeDocument/2006/relationships" rot="180" type="leftCircularArrow" r:blip="" zOrderOff="16">
                <dgm:adjLst/>
              </dgm:shape>
            </dgm:else>
          </dgm:choose>
          <dgm:presOf/>
          <dgm:constrLst/>
          <dgm:ruleLst/>
        </dgm:layoutNode>
        <dgm:layoutNode name="center2" styleLbl="fgShp">
          <dgm:alg type="sp"/>
          <dgm:choose name="Name47">
            <dgm:if name="Name48" func="var" arg="dir" op="equ" val="norm">
              <dgm:shape xmlns:r="http://schemas.openxmlformats.org/officeDocument/2006/relationships" rot="180" type="circularArrow" r:blip="" zOrderOff="16">
                <dgm:adjLst/>
              </dgm:shape>
            </dgm:if>
            <dgm:else name="Name49">
              <dgm:shape xmlns:r="http://schemas.openxmlformats.org/officeDocument/2006/relationships" type="leftCircularArrow" r:blip="" zOrderOff="16">
                <dgm:adjLst/>
              </dgm:shape>
            </dgm:else>
          </dgm:choose>
          <dgm:presOf/>
          <dgm:constrLst/>
          <dgm:ruleLst/>
        </dgm:layoutNode>
      </dgm:if>
      <dgm:else name="Name50"/>
    </dgm:choose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Process4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tSp" refType="w"/>
      <dgm:constr type="h" for="ch" forName="tSp" refType="h" fact="0.15"/>
      <dgm:constr type="l" for="ch" forName="tSp"/>
      <dgm:constr type="t" for="ch" forName="tSp"/>
      <dgm:constr type="w" for="ch" forName="bSp" refType="w"/>
      <dgm:constr type="h" for="ch" forName="bSp" refType="h" fact="0.15"/>
      <dgm:constr type="l" for="ch" forName="bSp"/>
      <dgm:constr type="t" for="ch" forName="bSp" refType="h" fact="0.85"/>
      <dgm:constr type="w" for="ch" forName="process" refType="w"/>
      <dgm:constr type="h" for="ch" forName="process" refType="h" fact="0.7"/>
      <dgm:constr type="l" for="ch" forName="process"/>
      <dgm:constr type="t" for="ch" forName="process" refType="h" fact="0.15"/>
    </dgm:constrLst>
    <dgm:ruleLst/>
    <dgm:layoutNode name="t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b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process">
      <dgm:choose name="Name1">
        <dgm:if name="Name2" func="var" arg="dir" op="equ" val="norm">
          <dgm:alg type="lin">
            <dgm:param type="linDir" val="fromL"/>
          </dgm:alg>
        </dgm:if>
        <dgm:else name="Name3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1" refType="w"/>
        <dgm:constr type="w" for="ch" forName="composite2" refType="w" refFor="ch" refForName="composite1" op="equ"/>
        <dgm:constr type="h" for="ch" forName="composite1" refType="h"/>
        <dgm:constr type="h" for="ch" forName="composite2" refType="h" refFor="ch" refForName="composite1" op="equ"/>
        <dgm:constr type="primFontSz" for="des" forName="parentNode1" val="65"/>
        <dgm:constr type="primFontSz" for="des" forName="parentNode2" refType="primFontSz" refFor="des" refForName="parentNode1" op="equ"/>
        <dgm:constr type="secFontSz" for="des" forName="childNode1tx" val="65"/>
        <dgm:constr type="secFontSz" for="des" forName="childNode2tx" refType="secFontSz" refFor="des" refForName="childNode1tx" op="equ"/>
        <dgm:constr type="w" for="des" ptType="sibTrans" refType="w" refFor="ch" refForName="composite1" op="equ" fact="0.05"/>
      </dgm:constrLst>
      <dgm:ruleLst/>
      <dgm:forEach name="Name4" axis="ch" ptType="node" step="2">
        <dgm:layoutNode name="composite1">
          <dgm:alg type="composite">
            <dgm:param type="ar" val="0.943"/>
          </dgm:alg>
          <dgm:shape xmlns:r="http://schemas.openxmlformats.org/officeDocument/2006/relationships" r:blip="">
            <dgm:adjLst/>
          </dgm:shape>
          <dgm:presOf/>
          <dgm:choose name="Name5">
            <dgm:if name="Name6" func="var" arg="dir" op="equ" val="norm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 refType="w" fact="0.2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35"/>
              </dgm:constrLst>
            </dgm:if>
            <dgm:else name="Name7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 refType="w" fact="0.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 refType="w" fact="0.1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65"/>
              </dgm:constrLst>
            </dgm:else>
          </dgm:choose>
          <dgm:ruleLst/>
          <dgm:layoutNode name="dummyNode1">
            <dgm:alg type="sp"/>
            <dgm:shape xmlns:r="http://schemas.openxmlformats.org/officeDocument/2006/relationships" type="rect" r:blip="" hideGeom="1">
              <dgm:adjLst/>
            </dgm:shape>
            <dgm:presOf/>
            <dgm:constrLst/>
            <dgm:ruleLst/>
          </dgm:layoutNode>
          <dgm:layoutNode name="childNode1" styleLbl="bgAcc1">
            <dgm:varLst>
              <dgm:bulletEnabled val="1"/>
            </dgm:varLst>
            <dgm:alg type="sp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/>
            <dgm:ruleLst/>
          </dgm:layoutNode>
          <dgm:layoutNode name="childNode1tx" styleLbl="bgAcc1">
            <dgm:varLst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 hideGeom="1">
              <dgm:adjLst>
                <dgm:adj idx="1" val="0.1"/>
              </dgm:adjLst>
            </dgm:shape>
            <dgm:presOf axis="des" ptType="node"/>
            <dgm:constrLst>
              <dgm:constr type="secFontSz" val="65"/>
              <dgm:constr type="primFontSz" refType="secFontSz"/>
              <dgm:constr type="tMarg" refType="secFontSz" fact="0.15"/>
              <dgm:constr type="bMarg" refType="secFontSz" fact="0.15"/>
              <dgm:constr type="lMarg" refType="secFontSz" fact="0.15"/>
              <dgm:constr type="rMarg" refType="secFontSz" fact="0.15"/>
            </dgm:constrLst>
            <dgm:ruleLst>
              <dgm:rule type="secFontSz" val="5" fact="NaN" max="NaN"/>
            </dgm:ruleLst>
          </dgm:layoutNode>
          <dgm:layoutNode name="parentNode1" styleLbl="node1">
            <dgm:varLst>
              <dgm:chMax val="1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1"/>
              <dgm:constr type="bMarg" refType="primFontSz" fact="0.1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  <dgm:layoutNode name="connSite1" moveWith="childNode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forEach name="Name8" axis="followSib" ptType="sibTrans" cnt="1">
          <dgm:layoutNode name="Name9">
            <dgm:alg type="conn">
              <dgm:param type="connRout" val="curve"/>
              <dgm:param type="srcNode" val="parentNode1"/>
              <dgm:param type="dstNode" val="connSite2"/>
              <dgm:param type="begPts" val="bCtr"/>
              <dgm:param type="endPts" val="bCtr"/>
            </dgm:alg>
            <dgm:shape xmlns:r="http://schemas.openxmlformats.org/officeDocument/2006/relationships" type="conn" r:blip="" zOrderOff="-2">
              <dgm:adjLst/>
            </dgm:shape>
            <dgm:presOf axis="self"/>
            <dgm:choose name="Name10">
              <dgm:if name="Name11" func="var" arg="dir" op="equ" val="norm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-1.15"/>
                  <dgm:constr type="begPad"/>
                  <dgm:constr type="endPad"/>
                </dgm:constrLst>
              </dgm:if>
              <dgm:else name="Name12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1.15"/>
                  <dgm:constr type="begPad"/>
                  <dgm:constr type="endPad"/>
                </dgm:constrLst>
              </dgm:else>
            </dgm:choose>
            <dgm:ruleLst/>
          </dgm:layoutNode>
        </dgm:forEach>
        <dgm:forEach name="Name13" axis="followSib" ptType="node" cnt="1">
          <dgm:layoutNode name="composite2">
            <dgm:alg type="composite">
              <dgm:param type="ar" val="0.943"/>
            </dgm:alg>
            <dgm:shape xmlns:r="http://schemas.openxmlformats.org/officeDocument/2006/relationships" r:blip="">
              <dgm:adjLst/>
            </dgm:shape>
            <dgm:presOf/>
            <dgm:choose name="Name14">
              <dgm:if name="Name15" func="var" arg="dir" op="equ" val="norm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 refType="w" fact="0.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25"/>
                </dgm:constrLst>
              </dgm:if>
              <dgm:else name="Name16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 refType="w" fact="0.1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 refType="w" fact="0.1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85"/>
                </dgm:constrLst>
              </dgm:else>
            </dgm:choose>
            <dgm:ruleLst/>
            <dgm:layoutNode name="dummyNode2">
              <dgm:alg type="sp"/>
              <dgm:shape xmlns:r="http://schemas.openxmlformats.org/officeDocument/2006/relationships" type="rect" r:blip="" hideGeom="1">
                <dgm:adjLst/>
              </dgm:shape>
              <dgm:presOf/>
              <dgm:constrLst/>
              <dgm:ruleLst/>
            </dgm:layoutNode>
            <dgm:layoutNode name="childNode2" styleLbl="bgAcc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des" ptType="node"/>
              <dgm:constrLst/>
              <dgm:ruleLst/>
            </dgm:layoutNode>
            <dgm:layoutNode name="childNode2tx" styleLbl="bgAcc1">
              <dgm:varLst>
                <dgm:bulletEnabled val="1"/>
              </dgm:varLst>
              <dgm:alg type="tx">
                <dgm:param type="stBulletLvl" val="1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15"/>
                <dgm:constr type="bMarg" refType="secFontSz" fact="0.15"/>
                <dgm:constr type="lMarg" refType="secFontSz" fact="0.15"/>
                <dgm:constr type="rMarg" refType="secFontSz" fact="0.15"/>
              </dgm:constrLst>
              <dgm:ruleLst>
                <dgm:rule type="secFontSz" val="5" fact="NaN" max="NaN"/>
              </dgm:ruleLst>
            </dgm:layoutNode>
            <dgm:layoutNode name="parentNode2" styleLbl="node1">
              <dgm:varLst>
                <dgm:chMax val="0"/>
                <dgm:bulletEnabled val="1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connSite2" moveWith="childNode2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layoutNode>
          <dgm:forEach name="Name17" axis="followSib" ptType="sibTrans" cnt="1">
            <dgm:layoutNode name="Name18">
              <dgm:alg type="conn">
                <dgm:param type="connRout" val="curve"/>
                <dgm:param type="srcNode" val="parentNode2"/>
                <dgm:param type="dstNode" val="connSite1"/>
                <dgm:param type="begPts" val="tCtr"/>
                <dgm:param type="endPts" val="tCtr"/>
              </dgm:alg>
              <dgm:shape xmlns:r="http://schemas.openxmlformats.org/officeDocument/2006/relationships" type="conn" r:blip="" zOrderOff="-2">
                <dgm:adjLst/>
              </dgm:shape>
              <dgm:presOf axis="self"/>
              <dgm:choose name="Name19">
                <dgm:if name="Name20" func="var" arg="dir" op="equ" val="norm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1.15"/>
                    <dgm:constr type="begPad"/>
                    <dgm:constr type="endPad"/>
                  </dgm:constrLst>
                </dgm:if>
                <dgm:else name="Name21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-1.15"/>
                    <dgm:constr type="begPad"/>
                    <dgm:constr type="endPad"/>
                  </dgm:constrLst>
                </dgm:else>
              </dgm:choose>
              <dgm:ruleLst/>
            </dgm:layoutNode>
          </dgm:forEach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19534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438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18553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78948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15102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4194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66829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54780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2179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54535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29440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73301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4095736" y="913768"/>
            <a:ext cx="3643338" cy="2601571"/>
          </a:xfrm>
          <a:prstGeom prst="rect">
            <a:avLst/>
          </a:prstGeom>
          <a:solidFill>
            <a:srgbClr val="FFFFFF">
              <a:shade val="85000"/>
            </a:srgbClr>
          </a:solidFill>
          <a:ln w="190500" cap="sq">
            <a:solidFill>
              <a:srgbClr val="FFFFFF"/>
            </a:solidFill>
            <a:miter lim="800000"/>
          </a:ln>
          <a:effectLst>
            <a:outerShdw blurRad="65000" dist="50800" dir="12900000" kx="195000" ky="145000" algn="tl" rotWithShape="0">
              <a:srgbClr val="000000">
                <a:alpha val="30000"/>
              </a:srgbClr>
            </a:outerShdw>
          </a:effectLst>
          <a:scene3d>
            <a:camera prst="orthographicFront">
              <a:rot lat="0" lon="0" rev="360000"/>
            </a:camera>
            <a:lightRig rig="twoPt" dir="t">
              <a:rot lat="0" lon="0" rev="7200000"/>
            </a:lightRig>
          </a:scene3d>
          <a:sp3d contourW="12700">
            <a:bevelT w="25400" h="19050"/>
            <a:contourClr>
              <a:srgbClr val="969696"/>
            </a:contourClr>
          </a:sp3d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59227" y="2564904"/>
            <a:ext cx="9144000" cy="2387600"/>
          </a:xfrm>
        </p:spPr>
        <p:txBody>
          <a:bodyPr/>
          <a:lstStyle/>
          <a:p>
            <a:r>
              <a:rPr kumimoji="1" lang="en-US" altLang="ja-JP" dirty="0"/>
              <a:t>IC</a:t>
            </a:r>
            <a:r>
              <a:rPr kumimoji="1" lang="ja-JP" altLang="en-US" dirty="0"/>
              <a:t>カードのご提案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39619" y="5202238"/>
            <a:ext cx="9144000" cy="1655762"/>
          </a:xfrm>
        </p:spPr>
        <p:txBody>
          <a:bodyPr/>
          <a:lstStyle/>
          <a:p>
            <a:r>
              <a:rPr lang="en-US" altLang="ja-JP" dirty="0"/>
              <a:t>PP</a:t>
            </a:r>
            <a:r>
              <a:rPr lang="ja-JP" altLang="en-US" dirty="0"/>
              <a:t>企画　マーケティング事業部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1607319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今後のサービス</a:t>
            </a:r>
          </a:p>
        </p:txBody>
      </p:sp>
      <p:graphicFrame>
        <p:nvGraphicFramePr>
          <p:cNvPr id="8" name="コンテンツ プレースホルダ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01057708"/>
              </p:ext>
            </p:extLst>
          </p:nvPr>
        </p:nvGraphicFramePr>
        <p:xfrm>
          <a:off x="2152650" y="1268761"/>
          <a:ext cx="7886700" cy="490820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今後の課題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286332" y="1354096"/>
            <a:ext cx="6257940" cy="1066792"/>
          </a:xfrm>
        </p:spPr>
        <p:txBody>
          <a:bodyPr>
            <a:normAutofit/>
          </a:bodyPr>
          <a:lstStyle/>
          <a:p>
            <a:r>
              <a:rPr lang="ja-JP" altLang="en-US" sz="2800" dirty="0"/>
              <a:t>店舗に置く端末の</a:t>
            </a:r>
            <a:r>
              <a:rPr lang="en-US" altLang="ja-JP" sz="2800" dirty="0"/>
              <a:t>IC</a:t>
            </a:r>
            <a:r>
              <a:rPr lang="ja-JP" altLang="en-US" sz="2800" dirty="0"/>
              <a:t>カードへの対応</a:t>
            </a:r>
          </a:p>
          <a:p>
            <a:r>
              <a:rPr lang="en-US" altLang="ja-JP" sz="2800" dirty="0"/>
              <a:t>IC</a:t>
            </a:r>
            <a:r>
              <a:rPr lang="ja-JP" altLang="en-US" sz="2800" dirty="0"/>
              <a:t>カードの統合性を考える</a:t>
            </a:r>
          </a:p>
          <a:p>
            <a:endParaRPr lang="ja-JP" altLang="en-US" sz="2800" dirty="0"/>
          </a:p>
          <a:p>
            <a:pPr>
              <a:buNone/>
            </a:pPr>
            <a:endParaRPr lang="ja-JP" altLang="en-US" sz="2800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52596" y="2928934"/>
            <a:ext cx="79296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ja-JP" altLang="en-US" dirty="0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>
            <a:duotone>
              <a:prstClr val="black"/>
              <a:schemeClr val="accent1">
                <a:tint val="45000"/>
                <a:satMod val="400000"/>
              </a:schemeClr>
            </a:duotone>
          </a:blip>
          <a:srcRect r="36709" b="16210"/>
          <a:stretch>
            <a:fillRect/>
          </a:stretch>
        </p:blipFill>
        <p:spPr bwMode="auto">
          <a:xfrm>
            <a:off x="2382364" y="2500306"/>
            <a:ext cx="7458052" cy="37691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磁気カードから</a:t>
            </a:r>
            <a:r>
              <a:rPr lang="en-US" altLang="ja-JP" dirty="0"/>
              <a:t>IC</a:t>
            </a:r>
            <a:r>
              <a:rPr lang="ja-JP" altLang="en-US" dirty="0"/>
              <a:t>カードへ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2452662" y="1571612"/>
            <a:ext cx="3071834" cy="92869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3600" dirty="0"/>
              <a:t>磁気カード</a:t>
            </a:r>
          </a:p>
        </p:txBody>
      </p:sp>
      <p:sp>
        <p:nvSpPr>
          <p:cNvPr id="10" name="角丸四角形 9"/>
          <p:cNvSpPr/>
          <p:nvPr/>
        </p:nvSpPr>
        <p:spPr>
          <a:xfrm>
            <a:off x="6810380" y="1571612"/>
            <a:ext cx="3071834" cy="92869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3600" dirty="0"/>
              <a:t>IC</a:t>
            </a:r>
            <a:r>
              <a:rPr lang="ja-JP" altLang="en-US" sz="3600" dirty="0"/>
              <a:t>カード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2452662" y="3714752"/>
            <a:ext cx="3071834" cy="221457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buFont typeface="Arial" pitchFamily="34" charset="0"/>
              <a:buChar char="•"/>
            </a:pPr>
            <a:r>
              <a:rPr lang="ja-JP" altLang="en-US" sz="2000" dirty="0"/>
              <a:t>記憶容量　</a:t>
            </a:r>
            <a:r>
              <a:rPr lang="en-US" altLang="ja-JP" sz="2000" dirty="0"/>
              <a:t>72</a:t>
            </a:r>
            <a:r>
              <a:rPr lang="ja-JP" altLang="en-US" sz="2000" dirty="0"/>
              <a:t>文字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偽造されやすい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拡張性　低い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カードのコスト　数十円</a:t>
            </a:r>
          </a:p>
        </p:txBody>
      </p:sp>
      <p:sp>
        <p:nvSpPr>
          <p:cNvPr id="13" name="角丸四角形 12"/>
          <p:cNvSpPr/>
          <p:nvPr/>
        </p:nvSpPr>
        <p:spPr>
          <a:xfrm>
            <a:off x="6810380" y="3714752"/>
            <a:ext cx="3071834" cy="221457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buFont typeface="Arial" pitchFamily="34" charset="0"/>
              <a:buChar char="•"/>
            </a:pPr>
            <a:r>
              <a:rPr lang="ja-JP" altLang="en-US" sz="2000" dirty="0"/>
              <a:t>記憶容量　</a:t>
            </a:r>
            <a:r>
              <a:rPr lang="en-US" altLang="ja-JP" sz="2000" dirty="0"/>
              <a:t>16,000</a:t>
            </a:r>
            <a:r>
              <a:rPr lang="ja-JP" altLang="en-US" sz="2000" dirty="0"/>
              <a:t>文字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偽造は困難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拡張性　高い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カードのコスト　数百円</a:t>
            </a:r>
          </a:p>
        </p:txBody>
      </p:sp>
      <p:sp>
        <p:nvSpPr>
          <p:cNvPr id="14" name="V 字形矢印 13"/>
          <p:cNvSpPr/>
          <p:nvPr/>
        </p:nvSpPr>
        <p:spPr>
          <a:xfrm>
            <a:off x="3524232" y="2714620"/>
            <a:ext cx="5286412" cy="714380"/>
          </a:xfrm>
          <a:prstGeom prst="notched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ポイントカード所有枚数</a:t>
            </a:r>
          </a:p>
        </p:txBody>
      </p:sp>
      <p:pic>
        <p:nvPicPr>
          <p:cNvPr id="5" name="図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31504" y="1562448"/>
            <a:ext cx="8362950" cy="431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ポイントカード利用の意向</a:t>
            </a:r>
            <a:endParaRPr kumimoji="1" lang="ja-JP" altLang="en-US" dirty="0"/>
          </a:p>
        </p:txBody>
      </p:sp>
      <p:pic>
        <p:nvPicPr>
          <p:cNvPr id="6" name="図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88022" y="1556793"/>
            <a:ext cx="8372475" cy="431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ポイントカードへの不満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ja-JP" altLang="en-US" sz="2800" dirty="0"/>
              <a:t>カードを忘れるとポイントがつかない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枚数が増えて持ち運ぶのが面倒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期限を忘れていてポイントがなくなった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２枚作ってしまったカードの合算ができない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レジで複数のカードから探すのが煩わしい</a:t>
            </a:r>
          </a:p>
          <a:p>
            <a:pPr>
              <a:lnSpc>
                <a:spcPct val="100000"/>
              </a:lnSpc>
            </a:pPr>
            <a:r>
              <a:rPr lang="ja-JP" altLang="en-US" sz="2800" dirty="0"/>
              <a:t>ポイントの残高がわかりづらい</a:t>
            </a:r>
          </a:p>
          <a:p>
            <a:pPr>
              <a:lnSpc>
                <a:spcPct val="100000"/>
              </a:lnSpc>
              <a:buNone/>
            </a:pPr>
            <a:endParaRPr lang="ja-JP" altLang="en-US" sz="2800" dirty="0"/>
          </a:p>
          <a:p>
            <a:pPr>
              <a:lnSpc>
                <a:spcPct val="100000"/>
              </a:lnSpc>
            </a:pPr>
            <a:endParaRPr lang="ja-JP" altLang="en-US" sz="2800" dirty="0"/>
          </a:p>
          <a:p>
            <a:pPr>
              <a:lnSpc>
                <a:spcPct val="100000"/>
              </a:lnSpc>
            </a:pPr>
            <a:endParaRPr lang="ja-JP" altLang="en-US" sz="28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IC</a:t>
            </a:r>
            <a:r>
              <a:rPr lang="ja-JP" altLang="en-US" dirty="0"/>
              <a:t>カードの種類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917671913"/>
              </p:ext>
            </p:extLst>
          </p:nvPr>
        </p:nvGraphicFramePr>
        <p:xfrm>
          <a:off x="838200" y="1825625"/>
          <a:ext cx="5181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8" name="コンテンツ プレースホルダー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420218493"/>
              </p:ext>
            </p:extLst>
          </p:nvPr>
        </p:nvGraphicFramePr>
        <p:xfrm>
          <a:off x="6172200" y="1825625"/>
          <a:ext cx="5181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  <p:extLst>
      <p:ext uri="{BB962C8B-B14F-4D97-AF65-F5344CB8AC3E}">
        <p14:creationId xmlns:p14="http://schemas.microsoft.com/office/powerpoint/2010/main" val="25966462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IC</a:t>
            </a:r>
            <a:r>
              <a:rPr kumimoji="1" lang="ja-JP" altLang="en-US" dirty="0"/>
              <a:t>カードのメリット</a:t>
            </a:r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607894"/>
              </p:ext>
            </p:extLst>
          </p:nvPr>
        </p:nvGraphicFramePr>
        <p:xfrm>
          <a:off x="2152650" y="1825625"/>
          <a:ext cx="78867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顧客ニーズへの対応</a:t>
            </a:r>
            <a:endParaRPr kumimoji="1" lang="ja-JP" altLang="en-US" dirty="0"/>
          </a:p>
        </p:txBody>
      </p:sp>
      <p:sp>
        <p:nvSpPr>
          <p:cNvPr id="4" name="コンテンツ プレースホルダ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sz="3600" dirty="0"/>
              <a:t>統合性</a:t>
            </a:r>
          </a:p>
          <a:p>
            <a:pPr lvl="1"/>
            <a:r>
              <a:rPr lang="ja-JP" altLang="en-US" sz="3600" dirty="0"/>
              <a:t>	</a:t>
            </a:r>
            <a:r>
              <a:rPr lang="en-US" altLang="ja-JP" sz="3600" dirty="0"/>
              <a:t>1</a:t>
            </a:r>
            <a:r>
              <a:rPr lang="ja-JP" altLang="en-US" sz="3600" dirty="0"/>
              <a:t>枚のカードに複数の情報</a:t>
            </a:r>
          </a:p>
          <a:p>
            <a:r>
              <a:rPr lang="ja-JP" altLang="en-US" sz="3600" dirty="0"/>
              <a:t>携帯性</a:t>
            </a:r>
          </a:p>
          <a:p>
            <a:pPr lvl="1"/>
            <a:r>
              <a:rPr lang="ja-JP" altLang="en-US" sz="3600" dirty="0"/>
              <a:t>	持ち運びに便利</a:t>
            </a:r>
          </a:p>
          <a:p>
            <a:r>
              <a:rPr lang="ja-JP" altLang="en-US" sz="3600" dirty="0"/>
              <a:t>安全性</a:t>
            </a:r>
          </a:p>
          <a:p>
            <a:pPr lvl="1"/>
            <a:r>
              <a:rPr lang="ja-JP" altLang="en-US" sz="3600" dirty="0"/>
              <a:t>	高いセキュリティ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ポイントカードへの希望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sz="3200" dirty="0"/>
              <a:t>ポイントがアップするようなサービス</a:t>
            </a:r>
          </a:p>
          <a:p>
            <a:pPr lvl="1"/>
            <a:r>
              <a:rPr lang="ja-JP" altLang="en-US" sz="3200" dirty="0"/>
              <a:t>誕生日サービス</a:t>
            </a:r>
          </a:p>
          <a:p>
            <a:pPr lvl="1"/>
            <a:r>
              <a:rPr lang="ja-JP" altLang="en-US" sz="3200" dirty="0"/>
              <a:t>記念日サービス</a:t>
            </a:r>
          </a:p>
          <a:p>
            <a:pPr lvl="1"/>
            <a:r>
              <a:rPr lang="ja-JP" altLang="en-US" sz="3200" dirty="0"/>
              <a:t>雨の日サービス</a:t>
            </a:r>
          </a:p>
          <a:p>
            <a:pPr lvl="1"/>
            <a:r>
              <a:rPr lang="ja-JP" altLang="en-US" sz="3200" dirty="0"/>
              <a:t>リサイクルに協力するとポイントがつく</a:t>
            </a:r>
          </a:p>
          <a:p>
            <a:r>
              <a:rPr lang="ja-JP" altLang="en-US" sz="3200" dirty="0"/>
              <a:t>ほかのカードとの連携</a:t>
            </a:r>
          </a:p>
          <a:p>
            <a:pPr lvl="1"/>
            <a:r>
              <a:rPr lang="ja-JP" altLang="en-US" sz="3200" dirty="0"/>
              <a:t>ほかのお店でも使えるようにしてほしい</a:t>
            </a:r>
          </a:p>
          <a:p>
            <a:pPr lvl="1"/>
            <a:r>
              <a:rPr lang="ja-JP" altLang="en-US" sz="3200" dirty="0"/>
              <a:t>ほかのカードとまとめてほしい</a:t>
            </a:r>
          </a:p>
          <a:p>
            <a:pPr lvl="1"/>
            <a:endParaRPr lang="ja-JP" altLang="en-US" sz="32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451</TotalTime>
  <Words>245</Words>
  <Application>Microsoft Office PowerPoint</Application>
  <PresentationFormat>ワイド画面</PresentationFormat>
  <Paragraphs>69</Paragraphs>
  <Slides>11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11</vt:i4>
      </vt:variant>
    </vt:vector>
  </HeadingPairs>
  <TitlesOfParts>
    <vt:vector size="16" baseType="lpstr">
      <vt:lpstr>ＭＳ Ｐゴシック</vt:lpstr>
      <vt:lpstr>Arial</vt:lpstr>
      <vt:lpstr>Calibri</vt:lpstr>
      <vt:lpstr>Calibri Light</vt:lpstr>
      <vt:lpstr>Office テーマ</vt:lpstr>
      <vt:lpstr>ICカードのご提案</vt:lpstr>
      <vt:lpstr>磁気カードからICカードへ</vt:lpstr>
      <vt:lpstr>ポイントカード所有枚数</vt:lpstr>
      <vt:lpstr>ポイントカード利用の意向</vt:lpstr>
      <vt:lpstr>ポイントカードへの不満</vt:lpstr>
      <vt:lpstr>ICカードの種類</vt:lpstr>
      <vt:lpstr>ICカードのメリット</vt:lpstr>
      <vt:lpstr>顧客ニーズへの対応</vt:lpstr>
      <vt:lpstr>ポイントカードへの希望</vt:lpstr>
      <vt:lpstr>今後のサービス</vt:lpstr>
      <vt:lpstr>今後の課題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ICカードのご提案</dc:title>
  <dc:creator>01 User</dc:creator>
  <cp:lastModifiedBy>01 User</cp:lastModifiedBy>
  <cp:revision>43</cp:revision>
  <dcterms:created xsi:type="dcterms:W3CDTF">2006-12-24T13:54:23Z</dcterms:created>
  <dcterms:modified xsi:type="dcterms:W3CDTF">2016-04-10T05:58:25Z</dcterms:modified>
</cp:coreProperties>
</file>

<file path=docProps/thumbnail.jpeg>
</file>