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diagrams/data1.xml" ContentType="application/vnd.openxmlformats-officedocument.drawingml.diagramData+xml"/>
  <Override PartName="/ppt/diagrams/layout1.xml" ContentType="application/vnd.openxmlformats-officedocument.drawingml.diagramLayout+xml"/>
  <Override PartName="/ppt/diagrams/quickStyle1.xml" ContentType="application/vnd.openxmlformats-officedocument.drawingml.diagramStyle+xml"/>
  <Override PartName="/ppt/diagrams/colors1.xml" ContentType="application/vnd.openxmlformats-officedocument.drawingml.diagramColors+xml"/>
  <Override PartName="/ppt/diagrams/drawing1.xml" ContentType="application/vnd.ms-office.drawingml.diagramDrawing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84" r:id="rId1"/>
  </p:sldMasterIdLst>
  <p:sldIdLst>
    <p:sldId id="257" r:id="rId2"/>
    <p:sldId id="258" r:id="rId3"/>
    <p:sldId id="259" r:id="rId4"/>
    <p:sldId id="260" r:id="rId5"/>
  </p:sldIdLst>
  <p:sldSz cx="12192000" cy="6858000"/>
  <p:notesSz cx="6858000" cy="9144000"/>
  <p:defaultTextStyle>
    <a:defPPr>
      <a:defRPr lang="ja-JP"/>
    </a:defPPr>
    <a:lvl1pPr marL="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8959" autoAdjust="0"/>
    <p:restoredTop sz="94660"/>
  </p:normalViewPr>
  <p:slideViewPr>
    <p:cSldViewPr snapToGrid="0">
      <p:cViewPr varScale="1">
        <p:scale>
          <a:sx n="77" d="100"/>
          <a:sy n="77" d="100"/>
        </p:scale>
        <p:origin x="126" y="12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slide" Target="slides/slide4.xml"/><Relationship Id="rId4" Type="http://schemas.openxmlformats.org/officeDocument/2006/relationships/slide" Target="slides/slide3.xml"/><Relationship Id="rId9" Type="http://schemas.openxmlformats.org/officeDocument/2006/relationships/tableStyles" Target="tableStyles.xml"/></Relationships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D403E61E-AD40-40DB-B0B9-F6947C5B6DA9}" type="doc">
      <dgm:prSet loTypeId="urn:microsoft.com/office/officeart/2005/8/layout/vList2" loCatId="list" qsTypeId="urn:microsoft.com/office/officeart/2005/8/quickstyle/simple1" qsCatId="simple" csTypeId="urn:microsoft.com/office/officeart/2005/8/colors/accent1_2" csCatId="accent1"/>
      <dgm:spPr/>
      <dgm:t>
        <a:bodyPr/>
        <a:lstStyle/>
        <a:p>
          <a:endParaRPr kumimoji="1" lang="ja-JP" altLang="en-US"/>
        </a:p>
      </dgm:t>
    </dgm:pt>
    <dgm:pt modelId="{503D3347-E879-4A51-A7DE-D0F3ADCAA465}">
      <dgm:prSet/>
      <dgm:spPr/>
      <dgm:t>
        <a:bodyPr/>
        <a:lstStyle/>
        <a:p>
          <a:pPr rtl="0"/>
          <a:r>
            <a:rPr kumimoji="1" lang="ja-JP" dirty="0" smtClean="0"/>
            <a:t>資格取得と連動している</a:t>
          </a:r>
          <a:endParaRPr lang="ja-JP" dirty="0"/>
        </a:p>
      </dgm:t>
    </dgm:pt>
    <dgm:pt modelId="{22E16C6F-F170-41D2-BF91-22BCEC8043B6}" type="parTrans" cxnId="{D50A497E-0F73-42A9-AAD6-7742E453C60B}">
      <dgm:prSet/>
      <dgm:spPr/>
      <dgm:t>
        <a:bodyPr/>
        <a:lstStyle/>
        <a:p>
          <a:endParaRPr kumimoji="1" lang="ja-JP" altLang="en-US"/>
        </a:p>
      </dgm:t>
    </dgm:pt>
    <dgm:pt modelId="{9AA420C2-B197-484E-8164-93F7CF49A743}" type="sibTrans" cxnId="{D50A497E-0F73-42A9-AAD6-7742E453C60B}">
      <dgm:prSet/>
      <dgm:spPr/>
      <dgm:t>
        <a:bodyPr/>
        <a:lstStyle/>
        <a:p>
          <a:endParaRPr kumimoji="1" lang="ja-JP" altLang="en-US"/>
        </a:p>
      </dgm:t>
    </dgm:pt>
    <dgm:pt modelId="{9ECA8B6B-4348-4E98-BA32-66D2F150C33A}">
      <dgm:prSet/>
      <dgm:spPr/>
      <dgm:t>
        <a:bodyPr/>
        <a:lstStyle/>
        <a:p>
          <a:pPr rtl="0"/>
          <a:r>
            <a:rPr kumimoji="1" lang="ja-JP" dirty="0" smtClean="0"/>
            <a:t>学習内容が職場で実践できる</a:t>
          </a:r>
          <a:endParaRPr lang="ja-JP" dirty="0"/>
        </a:p>
      </dgm:t>
    </dgm:pt>
    <dgm:pt modelId="{BC956B63-A2E3-4473-ACF4-BE828602588D}" type="parTrans" cxnId="{D1A4D231-57F8-4110-9277-E68DF92CC069}">
      <dgm:prSet/>
      <dgm:spPr/>
      <dgm:t>
        <a:bodyPr/>
        <a:lstStyle/>
        <a:p>
          <a:endParaRPr kumimoji="1" lang="ja-JP" altLang="en-US"/>
        </a:p>
      </dgm:t>
    </dgm:pt>
    <dgm:pt modelId="{CD764CA7-5A00-4A12-AA3E-421CB1E7BDD1}" type="sibTrans" cxnId="{D1A4D231-57F8-4110-9277-E68DF92CC069}">
      <dgm:prSet/>
      <dgm:spPr/>
      <dgm:t>
        <a:bodyPr/>
        <a:lstStyle/>
        <a:p>
          <a:endParaRPr kumimoji="1" lang="ja-JP" altLang="en-US"/>
        </a:p>
      </dgm:t>
    </dgm:pt>
    <dgm:pt modelId="{5909D825-6195-4529-86C5-56249C43819C}">
      <dgm:prSet/>
      <dgm:spPr/>
      <dgm:t>
        <a:bodyPr/>
        <a:lstStyle/>
        <a:p>
          <a:pPr rtl="0"/>
          <a:r>
            <a:rPr kumimoji="1" lang="ja-JP" dirty="0" smtClean="0"/>
            <a:t>質問に対するサポートの体制がある</a:t>
          </a:r>
          <a:endParaRPr lang="ja-JP" dirty="0"/>
        </a:p>
      </dgm:t>
    </dgm:pt>
    <dgm:pt modelId="{EBB9B9F1-AC87-4408-A6CA-E9B508D6D336}" type="parTrans" cxnId="{1AEAFD47-C22A-4990-9628-CC91A9026F52}">
      <dgm:prSet/>
      <dgm:spPr/>
      <dgm:t>
        <a:bodyPr/>
        <a:lstStyle/>
        <a:p>
          <a:endParaRPr kumimoji="1" lang="ja-JP" altLang="en-US"/>
        </a:p>
      </dgm:t>
    </dgm:pt>
    <dgm:pt modelId="{6EA4D687-5252-43DC-973C-9AC062DDC9AD}" type="sibTrans" cxnId="{1AEAFD47-C22A-4990-9628-CC91A9026F52}">
      <dgm:prSet/>
      <dgm:spPr/>
      <dgm:t>
        <a:bodyPr/>
        <a:lstStyle/>
        <a:p>
          <a:endParaRPr kumimoji="1" lang="ja-JP" altLang="en-US"/>
        </a:p>
      </dgm:t>
    </dgm:pt>
    <dgm:pt modelId="{05A22B44-D015-46CF-9D38-9816D833B660}">
      <dgm:prSet/>
      <dgm:spPr/>
      <dgm:t>
        <a:bodyPr/>
        <a:lstStyle/>
        <a:p>
          <a:pPr rtl="0"/>
          <a:r>
            <a:rPr kumimoji="1" lang="ja-JP" dirty="0" smtClean="0"/>
            <a:t>音声や動画を利用したわかりやすい内容</a:t>
          </a:r>
          <a:endParaRPr kumimoji="1" lang="ja-JP" dirty="0"/>
        </a:p>
      </dgm:t>
    </dgm:pt>
    <dgm:pt modelId="{532E699D-48A2-48D0-8949-F25EABC35A98}" type="parTrans" cxnId="{8AF80FF1-3A9C-4478-8B8B-B25B0212198D}">
      <dgm:prSet/>
      <dgm:spPr/>
      <dgm:t>
        <a:bodyPr/>
        <a:lstStyle/>
        <a:p>
          <a:endParaRPr kumimoji="1" lang="ja-JP" altLang="en-US"/>
        </a:p>
      </dgm:t>
    </dgm:pt>
    <dgm:pt modelId="{9E580E0D-685D-43C0-A415-4731FBF845E5}" type="sibTrans" cxnId="{8AF80FF1-3A9C-4478-8B8B-B25B0212198D}">
      <dgm:prSet/>
      <dgm:spPr/>
      <dgm:t>
        <a:bodyPr/>
        <a:lstStyle/>
        <a:p>
          <a:endParaRPr kumimoji="1" lang="ja-JP" altLang="en-US"/>
        </a:p>
      </dgm:t>
    </dgm:pt>
    <dgm:pt modelId="{70BA8136-9E0C-4810-982E-39CD9F455985}" type="pres">
      <dgm:prSet presAssocID="{D403E61E-AD40-40DB-B0B9-F6947C5B6DA9}" presName="linear" presStyleCnt="0">
        <dgm:presLayoutVars>
          <dgm:animLvl val="lvl"/>
          <dgm:resizeHandles val="exact"/>
        </dgm:presLayoutVars>
      </dgm:prSet>
      <dgm:spPr/>
      <dgm:t>
        <a:bodyPr/>
        <a:lstStyle/>
        <a:p>
          <a:endParaRPr kumimoji="1" lang="ja-JP" altLang="en-US"/>
        </a:p>
      </dgm:t>
    </dgm:pt>
    <dgm:pt modelId="{62EADB8D-6A9E-4B57-80BE-8191752104E1}" type="pres">
      <dgm:prSet presAssocID="{503D3347-E879-4A51-A7DE-D0F3ADCAA465}" presName="parentText" presStyleLbl="node1" presStyleIdx="0" presStyleCnt="4">
        <dgm:presLayoutVars>
          <dgm:chMax val="0"/>
          <dgm:bulletEnabled val="1"/>
        </dgm:presLayoutVars>
      </dgm:prSet>
      <dgm:spPr/>
      <dgm:t>
        <a:bodyPr/>
        <a:lstStyle/>
        <a:p>
          <a:endParaRPr kumimoji="1" lang="ja-JP" altLang="en-US"/>
        </a:p>
      </dgm:t>
    </dgm:pt>
    <dgm:pt modelId="{E363876D-CC9E-4BF7-9A22-C716FCF98C4A}" type="pres">
      <dgm:prSet presAssocID="{9AA420C2-B197-484E-8164-93F7CF49A743}" presName="spacer" presStyleCnt="0"/>
      <dgm:spPr/>
    </dgm:pt>
    <dgm:pt modelId="{3596A609-AA3E-43BE-8707-0EEDF9FBCF50}" type="pres">
      <dgm:prSet presAssocID="{9ECA8B6B-4348-4E98-BA32-66D2F150C33A}" presName="parentText" presStyleLbl="node1" presStyleIdx="1" presStyleCnt="4">
        <dgm:presLayoutVars>
          <dgm:chMax val="0"/>
          <dgm:bulletEnabled val="1"/>
        </dgm:presLayoutVars>
      </dgm:prSet>
      <dgm:spPr/>
      <dgm:t>
        <a:bodyPr/>
        <a:lstStyle/>
        <a:p>
          <a:endParaRPr kumimoji="1" lang="ja-JP" altLang="en-US"/>
        </a:p>
      </dgm:t>
    </dgm:pt>
    <dgm:pt modelId="{50D0A2EC-F013-4E9E-A225-DECAEDF0C59D}" type="pres">
      <dgm:prSet presAssocID="{CD764CA7-5A00-4A12-AA3E-421CB1E7BDD1}" presName="spacer" presStyleCnt="0"/>
      <dgm:spPr/>
    </dgm:pt>
    <dgm:pt modelId="{796759B7-AB8A-4AD6-80AB-D5E956E0BD33}" type="pres">
      <dgm:prSet presAssocID="{5909D825-6195-4529-86C5-56249C43819C}" presName="parentText" presStyleLbl="node1" presStyleIdx="2" presStyleCnt="4">
        <dgm:presLayoutVars>
          <dgm:chMax val="0"/>
          <dgm:bulletEnabled val="1"/>
        </dgm:presLayoutVars>
      </dgm:prSet>
      <dgm:spPr/>
      <dgm:t>
        <a:bodyPr/>
        <a:lstStyle/>
        <a:p>
          <a:endParaRPr kumimoji="1" lang="ja-JP" altLang="en-US"/>
        </a:p>
      </dgm:t>
    </dgm:pt>
    <dgm:pt modelId="{BE1067F1-86BB-4094-8AA8-B4DE69A58864}" type="pres">
      <dgm:prSet presAssocID="{6EA4D687-5252-43DC-973C-9AC062DDC9AD}" presName="spacer" presStyleCnt="0"/>
      <dgm:spPr/>
    </dgm:pt>
    <dgm:pt modelId="{6D00FEC2-5CD7-4E3B-BBCE-DA343C20627B}" type="pres">
      <dgm:prSet presAssocID="{05A22B44-D015-46CF-9D38-9816D833B660}" presName="parentText" presStyleLbl="node1" presStyleIdx="3" presStyleCnt="4">
        <dgm:presLayoutVars>
          <dgm:chMax val="0"/>
          <dgm:bulletEnabled val="1"/>
        </dgm:presLayoutVars>
      </dgm:prSet>
      <dgm:spPr/>
      <dgm:t>
        <a:bodyPr/>
        <a:lstStyle/>
        <a:p>
          <a:endParaRPr kumimoji="1" lang="ja-JP" altLang="en-US"/>
        </a:p>
      </dgm:t>
    </dgm:pt>
  </dgm:ptLst>
  <dgm:cxnLst>
    <dgm:cxn modelId="{E70C5378-AD6C-4585-BBBE-15161CECF53C}" type="presOf" srcId="{503D3347-E879-4A51-A7DE-D0F3ADCAA465}" destId="{62EADB8D-6A9E-4B57-80BE-8191752104E1}" srcOrd="0" destOrd="0" presId="urn:microsoft.com/office/officeart/2005/8/layout/vList2"/>
    <dgm:cxn modelId="{FDEA1087-C7C1-40D1-9997-BEB826A2F0A7}" type="presOf" srcId="{05A22B44-D015-46CF-9D38-9816D833B660}" destId="{6D00FEC2-5CD7-4E3B-BBCE-DA343C20627B}" srcOrd="0" destOrd="0" presId="urn:microsoft.com/office/officeart/2005/8/layout/vList2"/>
    <dgm:cxn modelId="{AC3A82D3-E274-49A6-AC9C-E9397D7FDFF2}" type="presOf" srcId="{9ECA8B6B-4348-4E98-BA32-66D2F150C33A}" destId="{3596A609-AA3E-43BE-8707-0EEDF9FBCF50}" srcOrd="0" destOrd="0" presId="urn:microsoft.com/office/officeart/2005/8/layout/vList2"/>
    <dgm:cxn modelId="{C59943F9-D51A-4B4D-AB2F-776CDB2D7571}" type="presOf" srcId="{5909D825-6195-4529-86C5-56249C43819C}" destId="{796759B7-AB8A-4AD6-80AB-D5E956E0BD33}" srcOrd="0" destOrd="0" presId="urn:microsoft.com/office/officeart/2005/8/layout/vList2"/>
    <dgm:cxn modelId="{8AF80FF1-3A9C-4478-8B8B-B25B0212198D}" srcId="{D403E61E-AD40-40DB-B0B9-F6947C5B6DA9}" destId="{05A22B44-D015-46CF-9D38-9816D833B660}" srcOrd="3" destOrd="0" parTransId="{532E699D-48A2-48D0-8949-F25EABC35A98}" sibTransId="{9E580E0D-685D-43C0-A415-4731FBF845E5}"/>
    <dgm:cxn modelId="{867F9596-53BD-49FB-9E8C-FA1A3524A0EF}" type="presOf" srcId="{D403E61E-AD40-40DB-B0B9-F6947C5B6DA9}" destId="{70BA8136-9E0C-4810-982E-39CD9F455985}" srcOrd="0" destOrd="0" presId="urn:microsoft.com/office/officeart/2005/8/layout/vList2"/>
    <dgm:cxn modelId="{D1A4D231-57F8-4110-9277-E68DF92CC069}" srcId="{D403E61E-AD40-40DB-B0B9-F6947C5B6DA9}" destId="{9ECA8B6B-4348-4E98-BA32-66D2F150C33A}" srcOrd="1" destOrd="0" parTransId="{BC956B63-A2E3-4473-ACF4-BE828602588D}" sibTransId="{CD764CA7-5A00-4A12-AA3E-421CB1E7BDD1}"/>
    <dgm:cxn modelId="{1AEAFD47-C22A-4990-9628-CC91A9026F52}" srcId="{D403E61E-AD40-40DB-B0B9-F6947C5B6DA9}" destId="{5909D825-6195-4529-86C5-56249C43819C}" srcOrd="2" destOrd="0" parTransId="{EBB9B9F1-AC87-4408-A6CA-E9B508D6D336}" sibTransId="{6EA4D687-5252-43DC-973C-9AC062DDC9AD}"/>
    <dgm:cxn modelId="{D50A497E-0F73-42A9-AAD6-7742E453C60B}" srcId="{D403E61E-AD40-40DB-B0B9-F6947C5B6DA9}" destId="{503D3347-E879-4A51-A7DE-D0F3ADCAA465}" srcOrd="0" destOrd="0" parTransId="{22E16C6F-F170-41D2-BF91-22BCEC8043B6}" sibTransId="{9AA420C2-B197-484E-8164-93F7CF49A743}"/>
    <dgm:cxn modelId="{1C071C58-DC50-4D92-9CA0-F86825BFF354}" type="presParOf" srcId="{70BA8136-9E0C-4810-982E-39CD9F455985}" destId="{62EADB8D-6A9E-4B57-80BE-8191752104E1}" srcOrd="0" destOrd="0" presId="urn:microsoft.com/office/officeart/2005/8/layout/vList2"/>
    <dgm:cxn modelId="{A84F011C-A411-4D8F-84B6-FDF04181434B}" type="presParOf" srcId="{70BA8136-9E0C-4810-982E-39CD9F455985}" destId="{E363876D-CC9E-4BF7-9A22-C716FCF98C4A}" srcOrd="1" destOrd="0" presId="urn:microsoft.com/office/officeart/2005/8/layout/vList2"/>
    <dgm:cxn modelId="{1A6B8F8A-1595-4608-BF94-BC354132E8E3}" type="presParOf" srcId="{70BA8136-9E0C-4810-982E-39CD9F455985}" destId="{3596A609-AA3E-43BE-8707-0EEDF9FBCF50}" srcOrd="2" destOrd="0" presId="urn:microsoft.com/office/officeart/2005/8/layout/vList2"/>
    <dgm:cxn modelId="{ABA9E246-483D-4550-B37A-7424BDB01129}" type="presParOf" srcId="{70BA8136-9E0C-4810-982E-39CD9F455985}" destId="{50D0A2EC-F013-4E9E-A225-DECAEDF0C59D}" srcOrd="3" destOrd="0" presId="urn:microsoft.com/office/officeart/2005/8/layout/vList2"/>
    <dgm:cxn modelId="{E0F4FF70-6EA1-4644-97C4-A4076A4CB5AB}" type="presParOf" srcId="{70BA8136-9E0C-4810-982E-39CD9F455985}" destId="{796759B7-AB8A-4AD6-80AB-D5E956E0BD33}" srcOrd="4" destOrd="0" presId="urn:microsoft.com/office/officeart/2005/8/layout/vList2"/>
    <dgm:cxn modelId="{506E8B46-8435-4CCF-87BE-10C41CEC4686}" type="presParOf" srcId="{70BA8136-9E0C-4810-982E-39CD9F455985}" destId="{BE1067F1-86BB-4094-8AA8-B4DE69A58864}" srcOrd="5" destOrd="0" presId="urn:microsoft.com/office/officeart/2005/8/layout/vList2"/>
    <dgm:cxn modelId="{D4AD1E97-563A-46D5-B150-EC5E3FAB8DBF}" type="presParOf" srcId="{70BA8136-9E0C-4810-982E-39CD9F455985}" destId="{6D00FEC2-5CD7-4E3B-BBCE-DA343C20627B}" srcOrd="6" destOrd="0" presId="urn:microsoft.com/office/officeart/2005/8/layout/vList2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rawing1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62EADB8D-6A9E-4B57-80BE-8191752104E1}">
      <dsp:nvSpPr>
        <dsp:cNvPr id="0" name=""/>
        <dsp:cNvSpPr/>
      </dsp:nvSpPr>
      <dsp:spPr>
        <a:xfrm>
          <a:off x="0" y="50868"/>
          <a:ext cx="6172199" cy="769183"/>
        </a:xfrm>
        <a:prstGeom prst="round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95250" tIns="95250" rIns="95250" bIns="95250" numCol="1" spcCol="1270" anchor="ctr" anchorCtr="0">
          <a:noAutofit/>
        </a:bodyPr>
        <a:lstStyle/>
        <a:p>
          <a:pPr lvl="0" algn="l" defTabSz="1111250" rtl="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kumimoji="1" lang="ja-JP" sz="2500" kern="1200" dirty="0" smtClean="0"/>
            <a:t>資格取得と連動している</a:t>
          </a:r>
          <a:endParaRPr lang="ja-JP" sz="2500" kern="1200" dirty="0"/>
        </a:p>
      </dsp:txBody>
      <dsp:txXfrm>
        <a:off x="37548" y="88416"/>
        <a:ext cx="6097103" cy="694087"/>
      </dsp:txXfrm>
    </dsp:sp>
    <dsp:sp modelId="{3596A609-AA3E-43BE-8707-0EEDF9FBCF50}">
      <dsp:nvSpPr>
        <dsp:cNvPr id="0" name=""/>
        <dsp:cNvSpPr/>
      </dsp:nvSpPr>
      <dsp:spPr>
        <a:xfrm>
          <a:off x="0" y="892052"/>
          <a:ext cx="6172199" cy="769183"/>
        </a:xfrm>
        <a:prstGeom prst="round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95250" tIns="95250" rIns="95250" bIns="95250" numCol="1" spcCol="1270" anchor="ctr" anchorCtr="0">
          <a:noAutofit/>
        </a:bodyPr>
        <a:lstStyle/>
        <a:p>
          <a:pPr lvl="0" algn="l" defTabSz="1111250" rtl="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kumimoji="1" lang="ja-JP" sz="2500" kern="1200" dirty="0" smtClean="0"/>
            <a:t>学習内容が職場で実践できる</a:t>
          </a:r>
          <a:endParaRPr lang="ja-JP" sz="2500" kern="1200" dirty="0"/>
        </a:p>
      </dsp:txBody>
      <dsp:txXfrm>
        <a:off x="37548" y="929600"/>
        <a:ext cx="6097103" cy="694087"/>
      </dsp:txXfrm>
    </dsp:sp>
    <dsp:sp modelId="{796759B7-AB8A-4AD6-80AB-D5E956E0BD33}">
      <dsp:nvSpPr>
        <dsp:cNvPr id="0" name=""/>
        <dsp:cNvSpPr/>
      </dsp:nvSpPr>
      <dsp:spPr>
        <a:xfrm>
          <a:off x="0" y="1733236"/>
          <a:ext cx="6172199" cy="769183"/>
        </a:xfrm>
        <a:prstGeom prst="round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95250" tIns="95250" rIns="95250" bIns="95250" numCol="1" spcCol="1270" anchor="ctr" anchorCtr="0">
          <a:noAutofit/>
        </a:bodyPr>
        <a:lstStyle/>
        <a:p>
          <a:pPr lvl="0" algn="l" defTabSz="1111250" rtl="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kumimoji="1" lang="ja-JP" sz="2500" kern="1200" dirty="0" smtClean="0"/>
            <a:t>質問に対するサポートの体制がある</a:t>
          </a:r>
          <a:endParaRPr lang="ja-JP" sz="2500" kern="1200" dirty="0"/>
        </a:p>
      </dsp:txBody>
      <dsp:txXfrm>
        <a:off x="37548" y="1770784"/>
        <a:ext cx="6097103" cy="694087"/>
      </dsp:txXfrm>
    </dsp:sp>
    <dsp:sp modelId="{6D00FEC2-5CD7-4E3B-BBCE-DA343C20627B}">
      <dsp:nvSpPr>
        <dsp:cNvPr id="0" name=""/>
        <dsp:cNvSpPr/>
      </dsp:nvSpPr>
      <dsp:spPr>
        <a:xfrm>
          <a:off x="0" y="2574419"/>
          <a:ext cx="6172199" cy="769183"/>
        </a:xfrm>
        <a:prstGeom prst="round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95250" tIns="95250" rIns="95250" bIns="95250" numCol="1" spcCol="1270" anchor="ctr" anchorCtr="0">
          <a:noAutofit/>
        </a:bodyPr>
        <a:lstStyle/>
        <a:p>
          <a:pPr lvl="0" algn="l" defTabSz="1111250" rtl="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kumimoji="1" lang="ja-JP" sz="2500" kern="1200" dirty="0" smtClean="0"/>
            <a:t>音声や動画を利用したわかりやすい内容</a:t>
          </a:r>
          <a:endParaRPr kumimoji="1" lang="ja-JP" sz="2500" kern="1200" dirty="0"/>
        </a:p>
      </dsp:txBody>
      <dsp:txXfrm>
        <a:off x="37548" y="2611967"/>
        <a:ext cx="6097103" cy="694087"/>
      </dsp:txXfrm>
    </dsp:sp>
  </dsp:spTree>
</dsp:drawing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vList2">
  <dgm:title val=""/>
  <dgm:desc val=""/>
  <dgm:catLst>
    <dgm:cat type="list" pri="3000"/>
    <dgm:cat type="convert" pri="1000"/>
  </dgm:catLst>
  <dgm:sampData>
    <dgm:dataModel>
      <dgm:ptLst>
        <dgm:pt modelId="0" type="doc"/>
        <dgm:pt modelId="1">
          <dgm:prSet phldr="1"/>
        </dgm:pt>
        <dgm:pt modelId="11">
          <dgm:prSet phldr="1"/>
        </dgm:pt>
        <dgm:pt modelId="2">
          <dgm:prSet phldr="1"/>
        </dgm:pt>
        <dgm:pt modelId="21">
          <dgm:prSet phldr="1"/>
        </dgm:pt>
      </dgm:ptLst>
      <dgm:cxnLst>
        <dgm:cxn modelId="4" srcId="0" destId="1" srcOrd="0" destOrd="0"/>
        <dgm:cxn modelId="5" srcId="0" destId="2" srcOrd="1" destOrd="0"/>
        <dgm:cxn modelId="12" srcId="1" destId="11" srcOrd="0" destOrd="0"/>
        <dgm:cxn modelId="23" srcId="2" destId="21" srcOrd="0" destOrd="0"/>
      </dgm:cxnLst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</dgm:cxnLst>
      <dgm:bg/>
      <dgm:whole/>
    </dgm:dataModel>
  </dgm:clrData>
  <dgm:layoutNode name="linear">
    <dgm:varLst>
      <dgm:animLvl val="lvl"/>
      <dgm:resizeHandles val="exact"/>
    </dgm:varLst>
    <dgm:alg type="lin">
      <dgm:param type="linDir" val="fromT"/>
      <dgm:param type="vertAlign" val="mid"/>
    </dgm:alg>
    <dgm:shape xmlns:r="http://schemas.openxmlformats.org/officeDocument/2006/relationships" r:blip="">
      <dgm:adjLst/>
    </dgm:shape>
    <dgm:presOf/>
    <dgm:constrLst>
      <dgm:constr type="w" for="ch" forName="parentText" refType="w"/>
      <dgm:constr type="h" for="ch" forName="parentText" refType="primFontSz" refFor="ch" refForName="parentText" fact="0.52"/>
      <dgm:constr type="w" for="ch" forName="childText" refType="w"/>
      <dgm:constr type="h" for="ch" forName="childText" refType="primFontSz" refFor="ch" refForName="parentText" fact="0.46"/>
      <dgm:constr type="h" for="ch" forName="parentText" op="equ"/>
      <dgm:constr type="primFontSz" for="ch" forName="parentText" op="equ" val="65"/>
      <dgm:constr type="primFontSz" for="ch" forName="childText" refType="primFontSz" refFor="ch" refForName="parentText" op="equ"/>
      <dgm:constr type="h" for="ch" forName="spacer" refType="primFontSz" refFor="ch" refForName="parentText" fact="0.08"/>
    </dgm:constrLst>
    <dgm:ruleLst>
      <dgm:rule type="primFontSz" for="ch" forName="parentText" val="5" fact="NaN" max="NaN"/>
    </dgm:ruleLst>
    <dgm:forEach name="Name0" axis="ch" ptType="node">
      <dgm:layoutNode name="parentText" styleLbl="node1">
        <dgm:varLst>
          <dgm:chMax val="0"/>
          <dgm:bulletEnabled val="1"/>
        </dgm:varLst>
        <dgm:alg type="tx">
          <dgm:param type="parTxLTRAlign" val="l"/>
          <dgm:param type="parTxRTLAlign" val="r"/>
        </dgm:alg>
        <dgm:shape xmlns:r="http://schemas.openxmlformats.org/officeDocument/2006/relationships" type="roundRect" r:blip="">
          <dgm:adjLst/>
        </dgm:shape>
        <dgm:presOf axis="self"/>
        <dgm:constrLst>
          <dgm:constr type="tMarg" refType="primFontSz" fact="0.3"/>
          <dgm:constr type="bMarg" refType="primFontSz" fact="0.3"/>
          <dgm:constr type="lMarg" refType="primFontSz" fact="0.3"/>
          <dgm:constr type="rMarg" refType="primFontSz" fact="0.3"/>
        </dgm:constrLst>
        <dgm:ruleLst>
          <dgm:rule type="h" val="INF" fact="NaN" max="NaN"/>
        </dgm:ruleLst>
      </dgm:layoutNode>
      <dgm:choose name="Name1">
        <dgm:if name="Name2" axis="ch" ptType="node" func="cnt" op="gte" val="1">
          <dgm:layoutNode name="childText" styleLbl="revTx">
            <dgm:varLst>
              <dgm:bulletEnabled val="1"/>
            </dgm:varLst>
            <dgm:alg type="tx">
              <dgm:param type="stBulletLvl" val="1"/>
              <dgm:param type="lnSpAfChP" val="20"/>
            </dgm:alg>
            <dgm:shape xmlns:r="http://schemas.openxmlformats.org/officeDocument/2006/relationships" type="rect" r:blip="">
              <dgm:adjLst/>
            </dgm:shape>
            <dgm:presOf axis="des" ptType="node"/>
            <dgm:constrLst>
              <dgm:constr type="tMarg" refType="primFontSz" fact="0.1"/>
              <dgm:constr type="bMarg" refType="primFontSz" fact="0.1"/>
              <dgm:constr type="lMarg" refType="w" fact="0.09"/>
            </dgm:constrLst>
            <dgm:ruleLst>
              <dgm:rule type="h" val="INF" fact="NaN" max="NaN"/>
            </dgm:ruleLst>
          </dgm:layoutNode>
        </dgm:if>
        <dgm:else name="Name3">
          <dgm:choose name="Name4">
            <dgm:if name="Name5" axis="par ch" ptType="doc node" func="cnt" op="gte" val="2">
              <dgm:forEach name="Name6" axis="followSib" ptType="sibTrans" cnt="1">
                <dgm:layoutNode name="spacer">
                  <dgm:alg type="sp"/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</dgm:layoutNode>
              </dgm:forEach>
            </dgm:if>
            <dgm:else name="Name7"/>
          </dgm:choose>
        </dgm:else>
      </dgm:choose>
    </dgm:forEach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kumimoji="1" lang="ja-JP" altLang="en-US" smtClean="0"/>
              <a:t>マスター サブタイトルの書式設定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DBD9054-907C-49AA-A66D-1F54EEC92F4D}" type="datetimeFigureOut">
              <a:rPr kumimoji="1" lang="ja-JP" altLang="en-US" smtClean="0"/>
              <a:t>2015/12/6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B587D9F-624C-45C1-9979-87C4F35414C7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04885871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DBD9054-907C-49AA-A66D-1F54EEC92F4D}" type="datetimeFigureOut">
              <a:rPr kumimoji="1" lang="ja-JP" altLang="en-US" smtClean="0"/>
              <a:t>2015/12/6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B587D9F-624C-45C1-9979-87C4F35414C7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75723066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DBD9054-907C-49AA-A66D-1F54EEC92F4D}" type="datetimeFigureOut">
              <a:rPr kumimoji="1" lang="ja-JP" altLang="en-US" smtClean="0"/>
              <a:t>2015/12/6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B587D9F-624C-45C1-9979-87C4F35414C7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1895417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DBD9054-907C-49AA-A66D-1F54EEC92F4D}" type="datetimeFigureOut">
              <a:rPr kumimoji="1" lang="ja-JP" altLang="en-US" smtClean="0"/>
              <a:t>2015/12/6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B587D9F-624C-45C1-9979-87C4F35414C7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9103835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DBD9054-907C-49AA-A66D-1F54EEC92F4D}" type="datetimeFigureOut">
              <a:rPr kumimoji="1" lang="ja-JP" altLang="en-US" smtClean="0"/>
              <a:t>2015/12/6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B587D9F-624C-45C1-9979-87C4F35414C7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14159451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DBD9054-907C-49AA-A66D-1F54EEC92F4D}" type="datetimeFigureOut">
              <a:rPr kumimoji="1" lang="ja-JP" altLang="en-US" smtClean="0"/>
              <a:t>2015/12/6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B587D9F-624C-45C1-9979-87C4F35414C7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09110558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7" name="日付プレースホルダー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DBD9054-907C-49AA-A66D-1F54EEC92F4D}" type="datetimeFigureOut">
              <a:rPr kumimoji="1" lang="ja-JP" altLang="en-US" smtClean="0"/>
              <a:t>2015/12/6</a:t>
            </a:fld>
            <a:endParaRPr kumimoji="1" lang="ja-JP" altLang="en-US"/>
          </a:p>
        </p:txBody>
      </p:sp>
      <p:sp>
        <p:nvSpPr>
          <p:cNvPr id="8" name="フッター プレースホルダー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スライド番号プレースホルダー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B587D9F-624C-45C1-9979-87C4F35414C7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10517684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DBD9054-907C-49AA-A66D-1F54EEC92F4D}" type="datetimeFigureOut">
              <a:rPr kumimoji="1" lang="ja-JP" altLang="en-US" smtClean="0"/>
              <a:t>2015/12/6</a:t>
            </a:fld>
            <a:endParaRPr kumimoji="1" lang="ja-JP" altLang="en-US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B587D9F-624C-45C1-9979-87C4F35414C7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716165247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DBD9054-907C-49AA-A66D-1F54EEC92F4D}" type="datetimeFigureOut">
              <a:rPr kumimoji="1" lang="ja-JP" altLang="en-US" smtClean="0"/>
              <a:t>2015/12/6</a:t>
            </a:fld>
            <a:endParaRPr kumimoji="1" lang="ja-JP" altLang="en-US"/>
          </a:p>
        </p:txBody>
      </p:sp>
      <p:sp>
        <p:nvSpPr>
          <p:cNvPr id="3" name="フッター プレースホルダー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B587D9F-624C-45C1-9979-87C4F35414C7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678311059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DBD9054-907C-49AA-A66D-1F54EEC92F4D}" type="datetimeFigureOut">
              <a:rPr kumimoji="1" lang="ja-JP" altLang="en-US" smtClean="0"/>
              <a:t>2015/12/6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B587D9F-624C-45C1-9979-87C4F35414C7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53586234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kumimoji="1"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DBD9054-907C-49AA-A66D-1F54EEC92F4D}" type="datetimeFigureOut">
              <a:rPr kumimoji="1" lang="ja-JP" altLang="en-US" smtClean="0"/>
              <a:t>2015/12/6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B587D9F-624C-45C1-9979-87C4F35414C7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94911113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プレースホルダー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DBD9054-907C-49AA-A66D-1F54EEC92F4D}" type="datetimeFigureOut">
              <a:rPr kumimoji="1" lang="ja-JP" altLang="en-US" smtClean="0"/>
              <a:t>2015/12/6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B587D9F-624C-45C1-9979-87C4F35414C7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83974725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85" r:id="rId1"/>
    <p:sldLayoutId id="2147483686" r:id="rId2"/>
    <p:sldLayoutId id="2147483687" r:id="rId3"/>
    <p:sldLayoutId id="2147483688" r:id="rId4"/>
    <p:sldLayoutId id="2147483689" r:id="rId5"/>
    <p:sldLayoutId id="2147483690" r:id="rId6"/>
    <p:sldLayoutId id="2147483691" r:id="rId7"/>
    <p:sldLayoutId id="2147483692" r:id="rId8"/>
    <p:sldLayoutId id="2147483693" r:id="rId9"/>
    <p:sldLayoutId id="2147483694" r:id="rId10"/>
    <p:sldLayoutId id="2147483695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kumimoji="1"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1.xml"/><Relationship Id="rId2" Type="http://schemas.openxmlformats.org/officeDocument/2006/relationships/diagramData" Target="../diagrams/data1.xml"/><Relationship Id="rId1" Type="http://schemas.openxmlformats.org/officeDocument/2006/relationships/slideLayout" Target="../slideLayouts/slideLayout2.xml"/><Relationship Id="rId6" Type="http://schemas.microsoft.com/office/2007/relationships/diagramDrawing" Target="../diagrams/drawing1.xml"/><Relationship Id="rId5" Type="http://schemas.openxmlformats.org/officeDocument/2006/relationships/diagramColors" Target="../diagrams/colors1.xml"/><Relationship Id="rId4" Type="http://schemas.openxmlformats.org/officeDocument/2006/relationships/diagramQuickStyle" Target="../diagrams/quickStyle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0" name="Rectangle 2"/>
          <p:cNvSpPr>
            <a:spLocks noGrp="1" noChangeArrowheads="1"/>
          </p:cNvSpPr>
          <p:nvPr>
            <p:ph type="ctrTitle"/>
          </p:nvPr>
        </p:nvSpPr>
        <p:spPr/>
        <p:txBody>
          <a:bodyPr>
            <a:normAutofit/>
          </a:bodyPr>
          <a:lstStyle/>
          <a:p>
            <a:r>
              <a:rPr lang="ja-JP" altLang="en-US" sz="4800" dirty="0"/>
              <a:t>社内</a:t>
            </a:r>
            <a:r>
              <a:rPr lang="en-US" altLang="ja-JP" sz="4800" dirty="0"/>
              <a:t>e-</a:t>
            </a:r>
            <a:r>
              <a:rPr lang="ja-JP" altLang="en-US" sz="4800" dirty="0"/>
              <a:t>ラーニングの導入</a:t>
            </a:r>
          </a:p>
        </p:txBody>
      </p:sp>
      <p:sp>
        <p:nvSpPr>
          <p:cNvPr id="2051" name="Rectangle 3"/>
          <p:cNvSpPr>
            <a:spLocks noGrp="1" noChangeArrowheads="1"/>
          </p:cNvSpPr>
          <p:nvPr>
            <p:ph type="subTitle" idx="1"/>
          </p:nvPr>
        </p:nvSpPr>
        <p:spPr/>
        <p:txBody>
          <a:bodyPr>
            <a:normAutofit/>
          </a:bodyPr>
          <a:lstStyle/>
          <a:p>
            <a:r>
              <a:rPr lang="ja-JP" altLang="en-US" sz="3200" dirty="0"/>
              <a:t>教育事業部</a:t>
            </a:r>
          </a:p>
          <a:p>
            <a:r>
              <a:rPr lang="ja-JP" altLang="en-US" sz="3200" dirty="0"/>
              <a:t>プロジェクトチーム</a:t>
            </a:r>
          </a:p>
        </p:txBody>
      </p:sp>
    </p:spTree>
    <p:extLst>
      <p:ext uri="{BB962C8B-B14F-4D97-AF65-F5344CB8AC3E}">
        <p14:creationId xmlns:p14="http://schemas.microsoft.com/office/powerpoint/2010/main" val="2630012102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" name="タイトル 17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dirty="0" smtClean="0"/>
              <a:t>教育形態の比較</a:t>
            </a:r>
            <a:endParaRPr kumimoji="1" lang="ja-JP" altLang="en-US" dirty="0"/>
          </a:p>
        </p:txBody>
      </p:sp>
      <p:sp>
        <p:nvSpPr>
          <p:cNvPr id="7" name="テキスト プレースホルダ 6"/>
          <p:cNvSpPr>
            <a:spLocks noGrp="1"/>
          </p:cNvSpPr>
          <p:nvPr>
            <p:ph sz="half" idx="1"/>
          </p:nvPr>
        </p:nvSpPr>
        <p:spPr>
          <a:xfrm>
            <a:off x="3009900" y="1821647"/>
            <a:ext cx="3028950" cy="3630227"/>
          </a:xfr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/>
          <a:lstStyle/>
          <a:p>
            <a:pPr algn="ctr">
              <a:buNone/>
            </a:pPr>
            <a:r>
              <a:rPr kumimoji="1" lang="ja-JP" altLang="en-US" dirty="0" smtClean="0"/>
              <a:t>集合型教育</a:t>
            </a:r>
            <a:endParaRPr kumimoji="1" lang="ja-JP" altLang="en-US" dirty="0"/>
          </a:p>
        </p:txBody>
      </p:sp>
      <p:sp>
        <p:nvSpPr>
          <p:cNvPr id="9" name="テキスト プレースホルダ 8"/>
          <p:cNvSpPr>
            <a:spLocks noGrp="1"/>
          </p:cNvSpPr>
          <p:nvPr>
            <p:ph sz="half" idx="2"/>
          </p:nvPr>
        </p:nvSpPr>
        <p:spPr>
          <a:xfrm>
            <a:off x="6153150" y="1821647"/>
            <a:ext cx="3028950" cy="3630227"/>
          </a:xfr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vert="horz">
            <a:normAutofit/>
          </a:bodyPr>
          <a:lstStyle/>
          <a:p>
            <a:pPr algn="ctr">
              <a:buNone/>
            </a:pPr>
            <a:r>
              <a:rPr lang="en-US" altLang="ja-JP" dirty="0" smtClean="0">
                <a:solidFill>
                  <a:schemeClr val="dk1"/>
                </a:solidFill>
              </a:rPr>
              <a:t>e-</a:t>
            </a:r>
            <a:r>
              <a:rPr lang="ja-JP" altLang="en-US" dirty="0" smtClean="0">
                <a:solidFill>
                  <a:schemeClr val="dk1"/>
                </a:solidFill>
              </a:rPr>
              <a:t>ラーニング</a:t>
            </a:r>
          </a:p>
        </p:txBody>
      </p:sp>
      <p:sp>
        <p:nvSpPr>
          <p:cNvPr id="14" name="角丸四角形 13"/>
          <p:cNvSpPr/>
          <p:nvPr/>
        </p:nvSpPr>
        <p:spPr>
          <a:xfrm>
            <a:off x="3363497" y="2303851"/>
            <a:ext cx="1982405" cy="803678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lvl="0" algn="ctr"/>
            <a:r>
              <a:rPr lang="en-US" sz="2100" dirty="0" err="1"/>
              <a:t>受講する人数の制限</a:t>
            </a:r>
            <a:endParaRPr lang="ja-JP" altLang="en-US" sz="2100" dirty="0"/>
          </a:p>
        </p:txBody>
      </p:sp>
      <p:sp>
        <p:nvSpPr>
          <p:cNvPr id="19" name="角丸四角形 18"/>
          <p:cNvSpPr/>
          <p:nvPr/>
        </p:nvSpPr>
        <p:spPr>
          <a:xfrm>
            <a:off x="3363497" y="3429000"/>
            <a:ext cx="1982405" cy="803678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100" dirty="0" err="1"/>
              <a:t>繰り返し学習に</a:t>
            </a:r>
            <a:r>
              <a:rPr lang="ja-JP" altLang="en-US" sz="2100" dirty="0"/>
              <a:t>不向き</a:t>
            </a:r>
          </a:p>
        </p:txBody>
      </p:sp>
      <p:sp>
        <p:nvSpPr>
          <p:cNvPr id="20" name="角丸四角形 19"/>
          <p:cNvSpPr/>
          <p:nvPr/>
        </p:nvSpPr>
        <p:spPr>
          <a:xfrm>
            <a:off x="3363497" y="4500570"/>
            <a:ext cx="1982405" cy="803678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100" dirty="0" err="1"/>
              <a:t>時間的制約</a:t>
            </a:r>
            <a:endParaRPr lang="ja-JP" altLang="en-US" sz="2100" dirty="0"/>
          </a:p>
        </p:txBody>
      </p:sp>
      <p:sp>
        <p:nvSpPr>
          <p:cNvPr id="21" name="角丸四角形 20"/>
          <p:cNvSpPr/>
          <p:nvPr/>
        </p:nvSpPr>
        <p:spPr>
          <a:xfrm>
            <a:off x="6846100" y="2303851"/>
            <a:ext cx="1982405" cy="803678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100" dirty="0" err="1"/>
              <a:t>多くの受講者に提供</a:t>
            </a:r>
            <a:endParaRPr lang="ja-JP" altLang="en-US" sz="2100" dirty="0"/>
          </a:p>
        </p:txBody>
      </p:sp>
      <p:sp>
        <p:nvSpPr>
          <p:cNvPr id="22" name="角丸四角形 21"/>
          <p:cNvSpPr/>
          <p:nvPr/>
        </p:nvSpPr>
        <p:spPr>
          <a:xfrm>
            <a:off x="6846100" y="3429000"/>
            <a:ext cx="1982405" cy="803678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lvl="0" algn="ctr"/>
            <a:r>
              <a:rPr lang="en-US" sz="2100" dirty="0" err="1"/>
              <a:t>繰り返し学習</a:t>
            </a:r>
            <a:r>
              <a:rPr lang="ja-JP" altLang="en-US" sz="2100" dirty="0"/>
              <a:t>に最適</a:t>
            </a:r>
          </a:p>
        </p:txBody>
      </p:sp>
      <p:sp>
        <p:nvSpPr>
          <p:cNvPr id="23" name="角丸四角形 22"/>
          <p:cNvSpPr/>
          <p:nvPr/>
        </p:nvSpPr>
        <p:spPr>
          <a:xfrm>
            <a:off x="6846100" y="4500570"/>
            <a:ext cx="1982405" cy="803678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lvl="0" algn="ctr"/>
            <a:r>
              <a:rPr lang="en-US" sz="2100" dirty="0" err="1"/>
              <a:t>好きな時間に受講</a:t>
            </a:r>
            <a:endParaRPr lang="ja-JP" altLang="en-US" sz="2100" dirty="0"/>
          </a:p>
        </p:txBody>
      </p:sp>
      <p:sp>
        <p:nvSpPr>
          <p:cNvPr id="24" name="右矢印 23"/>
          <p:cNvSpPr/>
          <p:nvPr/>
        </p:nvSpPr>
        <p:spPr>
          <a:xfrm>
            <a:off x="5453058" y="2464587"/>
            <a:ext cx="1232306" cy="428628"/>
          </a:xfrm>
          <a:prstGeom prst="rightArrow">
            <a:avLst/>
          </a:prstGeom>
        </p:spPr>
        <p:style>
          <a:lnRef idx="1">
            <a:schemeClr val="accent4"/>
          </a:lnRef>
          <a:fillRef idx="2">
            <a:schemeClr val="accent4"/>
          </a:fillRef>
          <a:effectRef idx="1">
            <a:schemeClr val="accent4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ja-JP" altLang="en-US" sz="1350"/>
          </a:p>
        </p:txBody>
      </p:sp>
      <p:sp>
        <p:nvSpPr>
          <p:cNvPr id="25" name="右矢印 24"/>
          <p:cNvSpPr/>
          <p:nvPr/>
        </p:nvSpPr>
        <p:spPr>
          <a:xfrm>
            <a:off x="5453058" y="3589736"/>
            <a:ext cx="1232306" cy="428628"/>
          </a:xfrm>
          <a:prstGeom prst="rightArrow">
            <a:avLst/>
          </a:prstGeom>
        </p:spPr>
        <p:style>
          <a:lnRef idx="1">
            <a:schemeClr val="accent4"/>
          </a:lnRef>
          <a:fillRef idx="2">
            <a:schemeClr val="accent4"/>
          </a:fillRef>
          <a:effectRef idx="1">
            <a:schemeClr val="accent4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ja-JP" altLang="en-US" sz="1350"/>
          </a:p>
        </p:txBody>
      </p:sp>
      <p:sp>
        <p:nvSpPr>
          <p:cNvPr id="26" name="右矢印 25"/>
          <p:cNvSpPr/>
          <p:nvPr/>
        </p:nvSpPr>
        <p:spPr>
          <a:xfrm>
            <a:off x="5453058" y="4661306"/>
            <a:ext cx="1232306" cy="428628"/>
          </a:xfrm>
          <a:prstGeom prst="rightArrow">
            <a:avLst/>
          </a:prstGeom>
        </p:spPr>
        <p:style>
          <a:lnRef idx="1">
            <a:schemeClr val="accent4"/>
          </a:lnRef>
          <a:fillRef idx="2">
            <a:schemeClr val="accent4"/>
          </a:fillRef>
          <a:effectRef idx="1">
            <a:schemeClr val="accent4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ja-JP" altLang="en-US" sz="1350"/>
          </a:p>
        </p:txBody>
      </p:sp>
    </p:spTree>
    <p:extLst>
      <p:ext uri="{BB962C8B-B14F-4D97-AF65-F5344CB8AC3E}">
        <p14:creationId xmlns:p14="http://schemas.microsoft.com/office/powerpoint/2010/main" val="1966418773"/>
      </p:ext>
    </p:extLst>
  </p:cSld>
  <p:clrMapOvr>
    <a:masterClrMapping/>
  </p:clrMapOvr>
  <p:timing>
    <p:tnLst>
      <p:par>
        <p:cTn id="1" dur="0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タイトル 1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dirty="0" smtClean="0"/>
              <a:t>導入のメリット</a:t>
            </a:r>
            <a:endParaRPr kumimoji="1" lang="ja-JP" altLang="en-US" dirty="0"/>
          </a:p>
        </p:txBody>
      </p:sp>
      <p:sp>
        <p:nvSpPr>
          <p:cNvPr id="14" name="コンテンツ プレースホルダ 13"/>
          <p:cNvSpPr>
            <a:spLocks noGrp="1"/>
          </p:cNvSpPr>
          <p:nvPr>
            <p:ph sz="half" idx="1"/>
          </p:nvPr>
        </p:nvSpPr>
        <p:spPr/>
        <p:txBody>
          <a:bodyPr/>
          <a:lstStyle/>
          <a:p>
            <a:pPr lvl="0"/>
            <a:r>
              <a:rPr lang="ja-JP" altLang="en-US" sz="3200" dirty="0" smtClean="0"/>
              <a:t>管理者側のメリット</a:t>
            </a:r>
            <a:endParaRPr lang="ja-JP" sz="3200" dirty="0" smtClean="0"/>
          </a:p>
          <a:p>
            <a:pPr lvl="1"/>
            <a:r>
              <a:rPr lang="ja-JP" altLang="en-US" sz="2800" dirty="0"/>
              <a:t>進捗管理・受講者の管理が簡単にできる</a:t>
            </a:r>
            <a:endParaRPr lang="ja-JP" sz="2800" dirty="0" smtClean="0"/>
          </a:p>
          <a:p>
            <a:pPr lvl="1"/>
            <a:r>
              <a:rPr lang="ja-JP" altLang="en-US" sz="2800" dirty="0"/>
              <a:t>教育機会を平等に提供できる</a:t>
            </a:r>
            <a:endParaRPr lang="ja-JP" sz="2800" dirty="0" smtClean="0"/>
          </a:p>
          <a:p>
            <a:pPr lvl="1"/>
            <a:r>
              <a:rPr lang="ja-JP" altLang="en-US" sz="2800" dirty="0"/>
              <a:t>場所の確保が必要なく</a:t>
            </a:r>
            <a:r>
              <a:rPr lang="ja-JP" altLang="en-US" sz="2800" dirty="0" smtClean="0"/>
              <a:t>なる</a:t>
            </a:r>
            <a:endParaRPr lang="ja-JP" altLang="en-US" sz="2800" dirty="0"/>
          </a:p>
        </p:txBody>
      </p:sp>
      <p:sp>
        <p:nvSpPr>
          <p:cNvPr id="28" name="コンテンツ プレースホルダ 27"/>
          <p:cNvSpPr>
            <a:spLocks noGrp="1"/>
          </p:cNvSpPr>
          <p:nvPr>
            <p:ph sz="half" idx="2"/>
          </p:nvPr>
        </p:nvSpPr>
        <p:spPr/>
        <p:txBody>
          <a:bodyPr/>
          <a:lstStyle/>
          <a:p>
            <a:pPr lvl="0"/>
            <a:r>
              <a:rPr lang="ja-JP" altLang="en-US" sz="3200" dirty="0"/>
              <a:t>受講者側のメリット</a:t>
            </a:r>
            <a:endParaRPr lang="ja-JP" sz="3200" dirty="0" smtClean="0"/>
          </a:p>
          <a:p>
            <a:pPr lvl="1"/>
            <a:r>
              <a:rPr lang="ja-JP" altLang="en-US" sz="2800" dirty="0"/>
              <a:t>職場や自宅からでも受講できる</a:t>
            </a:r>
            <a:endParaRPr lang="ja-JP" sz="2800" dirty="0" smtClean="0"/>
          </a:p>
          <a:p>
            <a:pPr lvl="1"/>
            <a:r>
              <a:rPr lang="ja-JP" altLang="en-US" sz="2800" dirty="0"/>
              <a:t>好きな時間に受講できる</a:t>
            </a:r>
            <a:endParaRPr lang="ja-JP" sz="2800" dirty="0" smtClean="0"/>
          </a:p>
          <a:p>
            <a:pPr lvl="1"/>
            <a:r>
              <a:rPr lang="ja-JP" altLang="en-US" sz="2800" dirty="0"/>
              <a:t>繰り返し学習が</a:t>
            </a:r>
            <a:r>
              <a:rPr lang="ja-JP" altLang="en-US" sz="2800" dirty="0" smtClean="0"/>
              <a:t>できる</a:t>
            </a:r>
            <a:endParaRPr lang="ja-JP" sz="2800" dirty="0" smtClean="0"/>
          </a:p>
        </p:txBody>
      </p:sp>
    </p:spTree>
    <p:extLst>
      <p:ext uri="{BB962C8B-B14F-4D97-AF65-F5344CB8AC3E}">
        <p14:creationId xmlns:p14="http://schemas.microsoft.com/office/powerpoint/2010/main" val="740770125"/>
      </p:ext>
    </p:extLst>
  </p:cSld>
  <p:clrMapOvr>
    <a:masterClrMapping/>
  </p:clrMapOvr>
  <p:timing>
    <p:tnLst>
      <p:par>
        <p:cTn id="1" dur="0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338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dirty="0"/>
              <a:t>効果的な導入</a:t>
            </a:r>
          </a:p>
        </p:txBody>
      </p:sp>
      <p:graphicFrame>
        <p:nvGraphicFramePr>
          <p:cNvPr id="7" name="図表 6"/>
          <p:cNvGraphicFramePr/>
          <p:nvPr/>
        </p:nvGraphicFramePr>
        <p:xfrm>
          <a:off x="3009900" y="2057401"/>
          <a:ext cx="6172200" cy="3394472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  <p:extLst>
      <p:ext uri="{BB962C8B-B14F-4D97-AF65-F5344CB8AC3E}">
        <p14:creationId xmlns:p14="http://schemas.microsoft.com/office/powerpoint/2010/main" val="3368210115"/>
      </p:ext>
    </p:extLst>
  </p:cSld>
  <p:clrMapOvr>
    <a:masterClrMapping/>
  </p:clrMapOvr>
  <p:timing>
    <p:tnLst>
      <p:par>
        <p:cTn id="1" dur="0" restart="never" nodeType="tmRoot"/>
      </p:par>
    </p:tnLst>
  </p:timing>
</p:sld>
</file>

<file path=ppt/theme/theme1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游ゴシック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游ゴシック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Retrospect</Template>
  <TotalTime>7</TotalTime>
  <Words>107</Words>
  <Application>Microsoft Office PowerPoint</Application>
  <PresentationFormat>ワイド画面</PresentationFormat>
  <Paragraphs>26</Paragraphs>
  <Slides>4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3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4</vt:i4>
      </vt:variant>
    </vt:vector>
  </HeadingPairs>
  <TitlesOfParts>
    <vt:vector size="8" baseType="lpstr">
      <vt:lpstr>游ゴシック</vt:lpstr>
      <vt:lpstr>游ゴシック Light</vt:lpstr>
      <vt:lpstr>Arial</vt:lpstr>
      <vt:lpstr>Office テーマ</vt:lpstr>
      <vt:lpstr>社内e-ラーニングの導入</vt:lpstr>
      <vt:lpstr>教育形態の比較</vt:lpstr>
      <vt:lpstr>導入のメリット</vt:lpstr>
      <vt:lpstr>効果的な導入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社内e-ラーニングの導入</dc:title>
  <dc:creator>01 User</dc:creator>
  <cp:lastModifiedBy>01 User</cp:lastModifiedBy>
  <cp:revision>4</cp:revision>
  <dcterms:created xsi:type="dcterms:W3CDTF">2012-12-27T07:32:55Z</dcterms:created>
  <dcterms:modified xsi:type="dcterms:W3CDTF">2015-12-05T15:25:58Z</dcterms:modified>
</cp:coreProperties>
</file>

<file path=docProps/thumbnail.jpeg>
</file>