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9" r:id="rId3"/>
    <p:sldId id="261" r:id="rId4"/>
    <p:sldId id="260" r:id="rId5"/>
    <p:sldId id="258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5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8" d="100"/>
          <a:sy n="78" d="100"/>
        </p:scale>
        <p:origin x="216" y="-12"/>
      </p:cViewPr>
      <p:guideLst>
        <p:guide orient="horz" pos="1570"/>
        <p:guide pos="5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985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311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098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252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50451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6610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84107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604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25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379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690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30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24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0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276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9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9F43-93FB-450F-BF9A-255938A67D32}" type="datetimeFigureOut">
              <a:rPr kumimoji="1" lang="ja-JP" altLang="en-US" smtClean="0"/>
              <a:pPr/>
              <a:t>2019/2/21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93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 市場調査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ポイントカード所有枚数</a:t>
            </a:r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1772817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ポイントカード利用の意向</a:t>
            </a:r>
            <a:endParaRPr kumimoji="1" lang="ja-JP" altLang="en-US" b="1" dirty="0"/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930401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/>
              <a:t>ポイントカード</a:t>
            </a:r>
            <a:br>
              <a:rPr lang="ja-JP" altLang="en-US" b="1" dirty="0"/>
            </a:br>
            <a:r>
              <a:rPr lang="ja-JP" altLang="en-US" b="1" dirty="0"/>
              <a:t>利用する主な店舗・施設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38415" b="13143"/>
          <a:stretch>
            <a:fillRect/>
          </a:stretch>
        </p:blipFill>
        <p:spPr bwMode="auto">
          <a:xfrm>
            <a:off x="2024034" y="2048498"/>
            <a:ext cx="6457278" cy="416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ポイントカードへの不満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sz="2100" dirty="0"/>
              <a:t>カードを忘れるとポイントがつかない</a:t>
            </a:r>
            <a:endParaRPr lang="ja-JP" altLang="en-US" sz="2100" i="1" dirty="0"/>
          </a:p>
          <a:p>
            <a:pPr lvl="0"/>
            <a:r>
              <a:rPr lang="ja-JP" altLang="en-US" sz="2100" dirty="0"/>
              <a:t>枚数が増えて持ち運ぶのが面倒</a:t>
            </a:r>
            <a:endParaRPr lang="ja-JP" altLang="en-US" sz="2100" i="1" dirty="0"/>
          </a:p>
          <a:p>
            <a:pPr lvl="0"/>
            <a:r>
              <a:rPr lang="ja-JP" altLang="en-US" sz="2100" dirty="0"/>
              <a:t>期限を忘れていてポイントがなくなった</a:t>
            </a:r>
            <a:endParaRPr lang="ja-JP" altLang="en-US" sz="2100" i="1" dirty="0"/>
          </a:p>
          <a:p>
            <a:pPr lvl="0"/>
            <a:r>
              <a:rPr lang="ja-JP" altLang="en-US" sz="2100" dirty="0"/>
              <a:t>２枚作ってしまったカードの合算ができない</a:t>
            </a:r>
            <a:endParaRPr lang="ja-JP" altLang="en-US" sz="2100" i="1" dirty="0"/>
          </a:p>
          <a:p>
            <a:pPr lvl="0"/>
            <a:r>
              <a:rPr lang="ja-JP" altLang="en-US" sz="2100" dirty="0"/>
              <a:t>レジで複数のカードから探すのが煩わしい</a:t>
            </a:r>
            <a:endParaRPr lang="ja-JP" altLang="en-US" sz="2100" i="1" dirty="0"/>
          </a:p>
          <a:p>
            <a:pPr lvl="0"/>
            <a:r>
              <a:rPr lang="ja-JP" altLang="en-US" sz="2100" dirty="0"/>
              <a:t>ポイントの残高がわかりづらい</a:t>
            </a:r>
            <a:endParaRPr lang="ja-JP" altLang="en-US" sz="2100" i="1" dirty="0"/>
          </a:p>
          <a:p>
            <a:pPr>
              <a:buNone/>
            </a:pPr>
            <a:endParaRPr lang="ja-JP" altLang="en-US" sz="2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100" dirty="0"/>
              <a:t>ポイントがアップするようなサービス</a:t>
            </a:r>
          </a:p>
          <a:p>
            <a:pPr lvl="1"/>
            <a:r>
              <a:rPr lang="ja-JP" altLang="en-US" sz="2100" dirty="0"/>
              <a:t>誕生日サービス</a:t>
            </a:r>
          </a:p>
          <a:p>
            <a:pPr lvl="1"/>
            <a:r>
              <a:rPr lang="ja-JP" altLang="en-US" sz="2100" dirty="0"/>
              <a:t>記念日サービス</a:t>
            </a:r>
          </a:p>
          <a:p>
            <a:pPr lvl="1"/>
            <a:r>
              <a:rPr lang="ja-JP" altLang="en-US" sz="2100" dirty="0"/>
              <a:t>雨の日サービス</a:t>
            </a:r>
          </a:p>
          <a:p>
            <a:pPr lvl="1"/>
            <a:r>
              <a:rPr lang="ja-JP" altLang="en-US" sz="2100" dirty="0"/>
              <a:t>リサイクルに協力するとポイントがつく</a:t>
            </a:r>
          </a:p>
          <a:p>
            <a:r>
              <a:rPr lang="ja-JP" altLang="en-US" sz="2100" dirty="0"/>
              <a:t>ほかのカードとの連携</a:t>
            </a:r>
          </a:p>
          <a:p>
            <a:pPr lvl="1"/>
            <a:r>
              <a:rPr lang="ja-JP" altLang="en-US" sz="2100" dirty="0"/>
              <a:t>ほかのお店でも使えるようにしてほしい</a:t>
            </a:r>
          </a:p>
          <a:p>
            <a:pPr lvl="1"/>
            <a:r>
              <a:rPr lang="ja-JP" altLang="en-US" sz="2100" dirty="0"/>
              <a:t>ほかのカードとまとめてほしい</a:t>
            </a:r>
          </a:p>
          <a:p>
            <a:pPr lvl="1"/>
            <a:endParaRPr lang="ja-JP" altLang="en-US" sz="2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655</TotalTime>
  <Words>112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Trebuchet MS</vt:lpstr>
      <vt:lpstr>Wingdings 3</vt:lpstr>
      <vt:lpstr>ファセット</vt:lpstr>
      <vt:lpstr>ポイントカード 市場調査</vt:lpstr>
      <vt:lpstr>ポイントカード所有枚数</vt:lpstr>
      <vt:lpstr>ポイントカード利用の意向</vt:lpstr>
      <vt:lpstr>ポイントカード 利用する主な店舗・施設</vt:lpstr>
      <vt:lpstr>ポイントカードへの不満</vt:lpstr>
      <vt:lpstr>ポイントカードへの希望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ポイントカード市場調査</dc:title>
  <dc:creator>01 User</dc:creator>
  <cp:lastModifiedBy>User 01</cp:lastModifiedBy>
  <cp:revision>52</cp:revision>
  <dcterms:created xsi:type="dcterms:W3CDTF">2006-12-24T14:59:16Z</dcterms:created>
  <dcterms:modified xsi:type="dcterms:W3CDTF">2019-02-21T11:58:02Z</dcterms:modified>
</cp:coreProperties>
</file>