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70" r:id="rId2"/>
    <p:sldId id="263" r:id="rId3"/>
    <p:sldId id="267" r:id="rId4"/>
    <p:sldId id="268" r:id="rId5"/>
    <p:sldId id="266" r:id="rId6"/>
    <p:sldId id="272" r:id="rId7"/>
    <p:sldId id="261" r:id="rId8"/>
    <p:sldId id="265" r:id="rId9"/>
    <p:sldId id="269" r:id="rId10"/>
    <p:sldId id="262" r:id="rId11"/>
    <p:sldId id="260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DD5314-6F0F-4DA4-8323-F4E7366A2B2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3B118C4-D580-4B1C-904C-EF3EA8F80AFC}">
      <dgm:prSet phldrT="[テキスト]"/>
      <dgm:spPr/>
      <dgm:t>
        <a:bodyPr/>
        <a:lstStyle/>
        <a:p>
          <a:r>
            <a:rPr kumimoji="1" lang="ja-JP" altLang="en-US" dirty="0"/>
            <a:t>非接触カード</a:t>
          </a:r>
        </a:p>
      </dgm:t>
    </dgm:pt>
    <dgm:pt modelId="{85DD45BC-F2FA-483F-8976-1BE001BCDC86}" type="parTrans" cxnId="{CA161580-8E90-4131-A9B7-D57C41665604}">
      <dgm:prSet/>
      <dgm:spPr/>
      <dgm:t>
        <a:bodyPr/>
        <a:lstStyle/>
        <a:p>
          <a:endParaRPr kumimoji="1" lang="ja-JP" altLang="en-US"/>
        </a:p>
      </dgm:t>
    </dgm:pt>
    <dgm:pt modelId="{415419AB-12D7-4E4C-80C2-2DA5E197375B}" type="sibTrans" cxnId="{CA161580-8E90-4131-A9B7-D57C41665604}">
      <dgm:prSet/>
      <dgm:spPr/>
      <dgm:t>
        <a:bodyPr/>
        <a:lstStyle/>
        <a:p>
          <a:endParaRPr kumimoji="1" lang="ja-JP" altLang="en-US"/>
        </a:p>
      </dgm:t>
    </dgm:pt>
    <dgm:pt modelId="{5A8F58E5-B8A5-40FD-BC34-AE88A9337935}">
      <dgm:prSet phldrT="[テキスト]" custT="1"/>
      <dgm:spPr/>
      <dgm:t>
        <a:bodyPr/>
        <a:lstStyle/>
        <a:p>
          <a:r>
            <a:rPr kumimoji="1" lang="en-US" altLang="en-US" sz="3600" dirty="0"/>
            <a:t>IC</a:t>
          </a:r>
          <a:r>
            <a:rPr kumimoji="1" lang="ja-JP" altLang="en-US" sz="3600" dirty="0"/>
            <a:t>チップとアンテナが内蔵</a:t>
          </a:r>
        </a:p>
      </dgm:t>
    </dgm:pt>
    <dgm:pt modelId="{3942C91C-BFF9-4152-AE18-38F9B8BFDC01}" type="parTrans" cxnId="{F933359A-8671-44AF-A01B-CC17B307B385}">
      <dgm:prSet/>
      <dgm:spPr/>
      <dgm:t>
        <a:bodyPr/>
        <a:lstStyle/>
        <a:p>
          <a:endParaRPr kumimoji="1" lang="ja-JP" altLang="en-US"/>
        </a:p>
      </dgm:t>
    </dgm:pt>
    <dgm:pt modelId="{FBAE149C-E728-4555-B566-AB0F0EAF3F52}" type="sibTrans" cxnId="{F933359A-8671-44AF-A01B-CC17B307B385}">
      <dgm:prSet/>
      <dgm:spPr/>
      <dgm:t>
        <a:bodyPr/>
        <a:lstStyle/>
        <a:p>
          <a:endParaRPr kumimoji="1" lang="ja-JP" altLang="en-US"/>
        </a:p>
      </dgm:t>
    </dgm:pt>
    <dgm:pt modelId="{9051C0BF-8495-4042-88E9-39749B13FCC2}">
      <dgm:prSet custT="1"/>
      <dgm:spPr/>
      <dgm:t>
        <a:bodyPr/>
        <a:lstStyle/>
        <a:p>
          <a:r>
            <a:rPr kumimoji="1" lang="ja-JP" altLang="en-US" sz="3600" dirty="0"/>
            <a:t>リーダーにかざして情報を読み取る</a:t>
          </a:r>
        </a:p>
      </dgm:t>
    </dgm:pt>
    <dgm:pt modelId="{396AE4F2-F16F-48B8-97BF-99C4BA9CCE66}" type="parTrans" cxnId="{EED47924-3375-49FE-9F82-AD95B2C0B4BE}">
      <dgm:prSet/>
      <dgm:spPr/>
      <dgm:t>
        <a:bodyPr/>
        <a:lstStyle/>
        <a:p>
          <a:endParaRPr kumimoji="1" lang="ja-JP" altLang="en-US"/>
        </a:p>
      </dgm:t>
    </dgm:pt>
    <dgm:pt modelId="{CBE3D560-574E-43D7-805D-1910F959A513}" type="sibTrans" cxnId="{EED47924-3375-49FE-9F82-AD95B2C0B4BE}">
      <dgm:prSet/>
      <dgm:spPr/>
      <dgm:t>
        <a:bodyPr/>
        <a:lstStyle/>
        <a:p>
          <a:endParaRPr kumimoji="1" lang="ja-JP" altLang="en-US"/>
        </a:p>
      </dgm:t>
    </dgm:pt>
    <dgm:pt modelId="{ACAB9199-3A8D-49BD-89E5-418F50D20C50}" type="pres">
      <dgm:prSet presAssocID="{D6DD5314-6F0F-4DA4-8323-F4E7366A2B26}" presName="linear" presStyleCnt="0">
        <dgm:presLayoutVars>
          <dgm:dir/>
          <dgm:animLvl val="lvl"/>
          <dgm:resizeHandles val="exact"/>
        </dgm:presLayoutVars>
      </dgm:prSet>
      <dgm:spPr/>
    </dgm:pt>
    <dgm:pt modelId="{99F70BFF-3CA0-4180-9D1F-D398D2F8EEE8}" type="pres">
      <dgm:prSet presAssocID="{C3B118C4-D580-4B1C-904C-EF3EA8F80AFC}" presName="parentLin" presStyleCnt="0"/>
      <dgm:spPr/>
    </dgm:pt>
    <dgm:pt modelId="{D980B83E-1701-4767-8F0F-F054DE84BE49}" type="pres">
      <dgm:prSet presAssocID="{C3B118C4-D580-4B1C-904C-EF3EA8F80AFC}" presName="parentLeftMargin" presStyleLbl="node1" presStyleIdx="0" presStyleCnt="1"/>
      <dgm:spPr/>
    </dgm:pt>
    <dgm:pt modelId="{8151C1C1-8925-4373-8FA0-E12A565908D7}" type="pres">
      <dgm:prSet presAssocID="{C3B118C4-D580-4B1C-904C-EF3EA8F80AFC}" presName="parentText" presStyleLbl="node1" presStyleIdx="0" presStyleCnt="1" custScaleY="106045">
        <dgm:presLayoutVars>
          <dgm:chMax val="0"/>
          <dgm:bulletEnabled val="1"/>
        </dgm:presLayoutVars>
      </dgm:prSet>
      <dgm:spPr/>
    </dgm:pt>
    <dgm:pt modelId="{E50D5F5F-BE7D-4EA0-A4BF-EBD02815CC97}" type="pres">
      <dgm:prSet presAssocID="{C3B118C4-D580-4B1C-904C-EF3EA8F80AFC}" presName="negativeSpace" presStyleCnt="0"/>
      <dgm:spPr/>
    </dgm:pt>
    <dgm:pt modelId="{9177AE85-16C4-45DB-9499-5EB6285183E1}" type="pres">
      <dgm:prSet presAssocID="{C3B118C4-D580-4B1C-904C-EF3EA8F80AFC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CA161580-8E90-4131-A9B7-D57C41665604}" srcId="{D6DD5314-6F0F-4DA4-8323-F4E7366A2B26}" destId="{C3B118C4-D580-4B1C-904C-EF3EA8F80AFC}" srcOrd="0" destOrd="0" parTransId="{85DD45BC-F2FA-483F-8976-1BE001BCDC86}" sibTransId="{415419AB-12D7-4E4C-80C2-2DA5E197375B}"/>
    <dgm:cxn modelId="{34B3E3CD-6851-42C3-8BB2-B76DC465CB02}" type="presOf" srcId="{D6DD5314-6F0F-4DA4-8323-F4E7366A2B26}" destId="{ACAB9199-3A8D-49BD-89E5-418F50D20C50}" srcOrd="0" destOrd="0" presId="urn:microsoft.com/office/officeart/2005/8/layout/list1"/>
    <dgm:cxn modelId="{EED47924-3375-49FE-9F82-AD95B2C0B4BE}" srcId="{C3B118C4-D580-4B1C-904C-EF3EA8F80AFC}" destId="{9051C0BF-8495-4042-88E9-39749B13FCC2}" srcOrd="1" destOrd="0" parTransId="{396AE4F2-F16F-48B8-97BF-99C4BA9CCE66}" sibTransId="{CBE3D560-574E-43D7-805D-1910F959A513}"/>
    <dgm:cxn modelId="{56A1B0C2-F214-4F0F-87DB-58BC2F8CA17E}" type="presOf" srcId="{C3B118C4-D580-4B1C-904C-EF3EA8F80AFC}" destId="{D980B83E-1701-4767-8F0F-F054DE84BE49}" srcOrd="0" destOrd="0" presId="urn:microsoft.com/office/officeart/2005/8/layout/list1"/>
    <dgm:cxn modelId="{2B0A3890-F901-4ED9-81E1-7C6EFEB03513}" type="presOf" srcId="{C3B118C4-D580-4B1C-904C-EF3EA8F80AFC}" destId="{8151C1C1-8925-4373-8FA0-E12A565908D7}" srcOrd="1" destOrd="0" presId="urn:microsoft.com/office/officeart/2005/8/layout/list1"/>
    <dgm:cxn modelId="{7097C55B-25FC-4787-A654-7E0276C17EEA}" type="presOf" srcId="{5A8F58E5-B8A5-40FD-BC34-AE88A9337935}" destId="{9177AE85-16C4-45DB-9499-5EB6285183E1}" srcOrd="0" destOrd="0" presId="urn:microsoft.com/office/officeart/2005/8/layout/list1"/>
    <dgm:cxn modelId="{F933359A-8671-44AF-A01B-CC17B307B385}" srcId="{C3B118C4-D580-4B1C-904C-EF3EA8F80AFC}" destId="{5A8F58E5-B8A5-40FD-BC34-AE88A9337935}" srcOrd="0" destOrd="0" parTransId="{3942C91C-BFF9-4152-AE18-38F9B8BFDC01}" sibTransId="{FBAE149C-E728-4555-B566-AB0F0EAF3F52}"/>
    <dgm:cxn modelId="{5D91F2F7-21CB-456B-BEC1-510C1E217B45}" type="presOf" srcId="{9051C0BF-8495-4042-88E9-39749B13FCC2}" destId="{9177AE85-16C4-45DB-9499-5EB6285183E1}" srcOrd="0" destOrd="1" presId="urn:microsoft.com/office/officeart/2005/8/layout/list1"/>
    <dgm:cxn modelId="{E3F76E5D-3D3E-41E0-ACB3-36F26845E3D8}" type="presParOf" srcId="{ACAB9199-3A8D-49BD-89E5-418F50D20C50}" destId="{99F70BFF-3CA0-4180-9D1F-D398D2F8EEE8}" srcOrd="0" destOrd="0" presId="urn:microsoft.com/office/officeart/2005/8/layout/list1"/>
    <dgm:cxn modelId="{5675EB11-4F27-4C6D-B154-375A6BE3592A}" type="presParOf" srcId="{99F70BFF-3CA0-4180-9D1F-D398D2F8EEE8}" destId="{D980B83E-1701-4767-8F0F-F054DE84BE49}" srcOrd="0" destOrd="0" presId="urn:microsoft.com/office/officeart/2005/8/layout/list1"/>
    <dgm:cxn modelId="{808E526A-C6C0-43E4-96E3-FCE77E975F1A}" type="presParOf" srcId="{99F70BFF-3CA0-4180-9D1F-D398D2F8EEE8}" destId="{8151C1C1-8925-4373-8FA0-E12A565908D7}" srcOrd="1" destOrd="0" presId="urn:microsoft.com/office/officeart/2005/8/layout/list1"/>
    <dgm:cxn modelId="{D18B069D-C504-48FC-BAB9-85FCC940D39B}" type="presParOf" srcId="{ACAB9199-3A8D-49BD-89E5-418F50D20C50}" destId="{E50D5F5F-BE7D-4EA0-A4BF-EBD02815CC97}" srcOrd="1" destOrd="0" presId="urn:microsoft.com/office/officeart/2005/8/layout/list1"/>
    <dgm:cxn modelId="{AD7C3DAA-5507-45C0-B339-EF0F56AE5C1D}" type="presParOf" srcId="{ACAB9199-3A8D-49BD-89E5-418F50D20C50}" destId="{9177AE85-16C4-45DB-9499-5EB6285183E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DD5314-6F0F-4DA4-8323-F4E7366A2B2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3B118C4-D580-4B1C-904C-EF3EA8F80AFC}">
      <dgm:prSet phldrT="[テキスト]"/>
      <dgm:spPr/>
      <dgm:t>
        <a:bodyPr/>
        <a:lstStyle/>
        <a:p>
          <a:r>
            <a:rPr kumimoji="1" lang="ja-JP" altLang="en-US" dirty="0"/>
            <a:t>接触カード</a:t>
          </a:r>
        </a:p>
      </dgm:t>
    </dgm:pt>
    <dgm:pt modelId="{85DD45BC-F2FA-483F-8976-1BE001BCDC86}" type="parTrans" cxnId="{CA161580-8E90-4131-A9B7-D57C41665604}">
      <dgm:prSet/>
      <dgm:spPr/>
      <dgm:t>
        <a:bodyPr/>
        <a:lstStyle/>
        <a:p>
          <a:endParaRPr kumimoji="1" lang="ja-JP" altLang="en-US"/>
        </a:p>
      </dgm:t>
    </dgm:pt>
    <dgm:pt modelId="{415419AB-12D7-4E4C-80C2-2DA5E197375B}" type="sibTrans" cxnId="{CA161580-8E90-4131-A9B7-D57C41665604}">
      <dgm:prSet/>
      <dgm:spPr/>
      <dgm:t>
        <a:bodyPr/>
        <a:lstStyle/>
        <a:p>
          <a:endParaRPr kumimoji="1" lang="ja-JP" altLang="en-US"/>
        </a:p>
      </dgm:t>
    </dgm:pt>
    <dgm:pt modelId="{5A8F58E5-B8A5-40FD-BC34-AE88A9337935}">
      <dgm:prSet phldrT="[テキスト]" custT="1"/>
      <dgm:spPr/>
      <dgm:t>
        <a:bodyPr/>
        <a:lstStyle/>
        <a:p>
          <a:r>
            <a:rPr kumimoji="1" lang="ja-JP" altLang="en-US" sz="3600"/>
            <a:t>接触端子として</a:t>
          </a:r>
          <a:r>
            <a:rPr kumimoji="1" lang="en-US" altLang="en-US" sz="3600"/>
            <a:t>IC</a:t>
          </a:r>
          <a:r>
            <a:rPr kumimoji="1" lang="ja-JP" altLang="en-US" sz="3600"/>
            <a:t>モジュール</a:t>
          </a:r>
          <a:endParaRPr kumimoji="1" lang="ja-JP" altLang="en-US" sz="3600" dirty="0"/>
        </a:p>
      </dgm:t>
    </dgm:pt>
    <dgm:pt modelId="{3942C91C-BFF9-4152-AE18-38F9B8BFDC01}" type="parTrans" cxnId="{F933359A-8671-44AF-A01B-CC17B307B385}">
      <dgm:prSet/>
      <dgm:spPr/>
      <dgm:t>
        <a:bodyPr/>
        <a:lstStyle/>
        <a:p>
          <a:endParaRPr kumimoji="1" lang="ja-JP" altLang="en-US"/>
        </a:p>
      </dgm:t>
    </dgm:pt>
    <dgm:pt modelId="{FBAE149C-E728-4555-B566-AB0F0EAF3F52}" type="sibTrans" cxnId="{F933359A-8671-44AF-A01B-CC17B307B385}">
      <dgm:prSet/>
      <dgm:spPr/>
      <dgm:t>
        <a:bodyPr/>
        <a:lstStyle/>
        <a:p>
          <a:endParaRPr kumimoji="1" lang="ja-JP" altLang="en-US"/>
        </a:p>
      </dgm:t>
    </dgm:pt>
    <dgm:pt modelId="{F1AB7218-B985-415A-A8EB-3834C624C895}">
      <dgm:prSet custT="1"/>
      <dgm:spPr/>
      <dgm:t>
        <a:bodyPr/>
        <a:lstStyle/>
        <a:p>
          <a:r>
            <a:rPr kumimoji="1" lang="ja-JP" altLang="en-US" sz="3600" dirty="0"/>
            <a:t>リーダーに挿入して情報を読み取る</a:t>
          </a:r>
        </a:p>
      </dgm:t>
    </dgm:pt>
    <dgm:pt modelId="{F1596F6D-90AE-4A1D-81C2-24050F4C34C2}" type="parTrans" cxnId="{BAC89487-6A2A-4C65-9836-1CE0D25B7292}">
      <dgm:prSet/>
      <dgm:spPr/>
      <dgm:t>
        <a:bodyPr/>
        <a:lstStyle/>
        <a:p>
          <a:endParaRPr kumimoji="1" lang="ja-JP" altLang="en-US"/>
        </a:p>
      </dgm:t>
    </dgm:pt>
    <dgm:pt modelId="{86AFC6CC-E43B-4B8D-B058-4132ABBA7202}" type="sibTrans" cxnId="{BAC89487-6A2A-4C65-9836-1CE0D25B7292}">
      <dgm:prSet/>
      <dgm:spPr/>
      <dgm:t>
        <a:bodyPr/>
        <a:lstStyle/>
        <a:p>
          <a:endParaRPr kumimoji="1" lang="ja-JP" altLang="en-US"/>
        </a:p>
      </dgm:t>
    </dgm:pt>
    <dgm:pt modelId="{ACAB9199-3A8D-49BD-89E5-418F50D20C50}" type="pres">
      <dgm:prSet presAssocID="{D6DD5314-6F0F-4DA4-8323-F4E7366A2B26}" presName="linear" presStyleCnt="0">
        <dgm:presLayoutVars>
          <dgm:dir/>
          <dgm:animLvl val="lvl"/>
          <dgm:resizeHandles val="exact"/>
        </dgm:presLayoutVars>
      </dgm:prSet>
      <dgm:spPr/>
    </dgm:pt>
    <dgm:pt modelId="{99F70BFF-3CA0-4180-9D1F-D398D2F8EEE8}" type="pres">
      <dgm:prSet presAssocID="{C3B118C4-D580-4B1C-904C-EF3EA8F80AFC}" presName="parentLin" presStyleCnt="0"/>
      <dgm:spPr/>
    </dgm:pt>
    <dgm:pt modelId="{D980B83E-1701-4767-8F0F-F054DE84BE49}" type="pres">
      <dgm:prSet presAssocID="{C3B118C4-D580-4B1C-904C-EF3EA8F80AFC}" presName="parentLeftMargin" presStyleLbl="node1" presStyleIdx="0" presStyleCnt="1"/>
      <dgm:spPr/>
    </dgm:pt>
    <dgm:pt modelId="{8151C1C1-8925-4373-8FA0-E12A565908D7}" type="pres">
      <dgm:prSet presAssocID="{C3B118C4-D580-4B1C-904C-EF3EA8F80AFC}" presName="parentText" presStyleLbl="node1" presStyleIdx="0" presStyleCnt="1" custScaleY="90909">
        <dgm:presLayoutVars>
          <dgm:chMax val="0"/>
          <dgm:bulletEnabled val="1"/>
        </dgm:presLayoutVars>
      </dgm:prSet>
      <dgm:spPr/>
    </dgm:pt>
    <dgm:pt modelId="{E50D5F5F-BE7D-4EA0-A4BF-EBD02815CC97}" type="pres">
      <dgm:prSet presAssocID="{C3B118C4-D580-4B1C-904C-EF3EA8F80AFC}" presName="negativeSpace" presStyleCnt="0"/>
      <dgm:spPr/>
    </dgm:pt>
    <dgm:pt modelId="{9177AE85-16C4-45DB-9499-5EB6285183E1}" type="pres">
      <dgm:prSet presAssocID="{C3B118C4-D580-4B1C-904C-EF3EA8F80AFC}" presName="childText" presStyleLbl="conFgAcc1" presStyleIdx="0" presStyleCnt="1" custScaleY="97216" custLinFactNeighborY="7814">
        <dgm:presLayoutVars>
          <dgm:bulletEnabled val="1"/>
        </dgm:presLayoutVars>
      </dgm:prSet>
      <dgm:spPr/>
    </dgm:pt>
  </dgm:ptLst>
  <dgm:cxnLst>
    <dgm:cxn modelId="{CA161580-8E90-4131-A9B7-D57C41665604}" srcId="{D6DD5314-6F0F-4DA4-8323-F4E7366A2B26}" destId="{C3B118C4-D580-4B1C-904C-EF3EA8F80AFC}" srcOrd="0" destOrd="0" parTransId="{85DD45BC-F2FA-483F-8976-1BE001BCDC86}" sibTransId="{415419AB-12D7-4E4C-80C2-2DA5E197375B}"/>
    <dgm:cxn modelId="{BDB46B3F-6DA5-4042-B25E-8438783D28D7}" type="presOf" srcId="{C3B118C4-D580-4B1C-904C-EF3EA8F80AFC}" destId="{D980B83E-1701-4767-8F0F-F054DE84BE49}" srcOrd="0" destOrd="0" presId="urn:microsoft.com/office/officeart/2005/8/layout/list1"/>
    <dgm:cxn modelId="{A897F6AA-CCB6-44FE-99A0-EA0B49EA5990}" type="presOf" srcId="{5A8F58E5-B8A5-40FD-BC34-AE88A9337935}" destId="{9177AE85-16C4-45DB-9499-5EB6285183E1}" srcOrd="0" destOrd="0" presId="urn:microsoft.com/office/officeart/2005/8/layout/list1"/>
    <dgm:cxn modelId="{87A14FBD-0D2F-4705-8899-CBAD0A94D53E}" type="presOf" srcId="{F1AB7218-B985-415A-A8EB-3834C624C895}" destId="{9177AE85-16C4-45DB-9499-5EB6285183E1}" srcOrd="0" destOrd="1" presId="urn:microsoft.com/office/officeart/2005/8/layout/list1"/>
    <dgm:cxn modelId="{BAC89487-6A2A-4C65-9836-1CE0D25B7292}" srcId="{C3B118C4-D580-4B1C-904C-EF3EA8F80AFC}" destId="{F1AB7218-B985-415A-A8EB-3834C624C895}" srcOrd="1" destOrd="0" parTransId="{F1596F6D-90AE-4A1D-81C2-24050F4C34C2}" sibTransId="{86AFC6CC-E43B-4B8D-B058-4132ABBA7202}"/>
    <dgm:cxn modelId="{F933359A-8671-44AF-A01B-CC17B307B385}" srcId="{C3B118C4-D580-4B1C-904C-EF3EA8F80AFC}" destId="{5A8F58E5-B8A5-40FD-BC34-AE88A9337935}" srcOrd="0" destOrd="0" parTransId="{3942C91C-BFF9-4152-AE18-38F9B8BFDC01}" sibTransId="{FBAE149C-E728-4555-B566-AB0F0EAF3F52}"/>
    <dgm:cxn modelId="{5291067F-1993-4DFC-A053-9400E56F1E2C}" type="presOf" srcId="{C3B118C4-D580-4B1C-904C-EF3EA8F80AFC}" destId="{8151C1C1-8925-4373-8FA0-E12A565908D7}" srcOrd="1" destOrd="0" presId="urn:microsoft.com/office/officeart/2005/8/layout/list1"/>
    <dgm:cxn modelId="{DA925D34-B277-4D43-B2CA-F2FFA41DB0D6}" type="presOf" srcId="{D6DD5314-6F0F-4DA4-8323-F4E7366A2B26}" destId="{ACAB9199-3A8D-49BD-89E5-418F50D20C50}" srcOrd="0" destOrd="0" presId="urn:microsoft.com/office/officeart/2005/8/layout/list1"/>
    <dgm:cxn modelId="{706D3E04-3452-4ABE-9AC7-008103AA0736}" type="presParOf" srcId="{ACAB9199-3A8D-49BD-89E5-418F50D20C50}" destId="{99F70BFF-3CA0-4180-9D1F-D398D2F8EEE8}" srcOrd="0" destOrd="0" presId="urn:microsoft.com/office/officeart/2005/8/layout/list1"/>
    <dgm:cxn modelId="{ACC84574-48B4-4FD2-8EE9-4AD5553151CF}" type="presParOf" srcId="{99F70BFF-3CA0-4180-9D1F-D398D2F8EEE8}" destId="{D980B83E-1701-4767-8F0F-F054DE84BE49}" srcOrd="0" destOrd="0" presId="urn:microsoft.com/office/officeart/2005/8/layout/list1"/>
    <dgm:cxn modelId="{D768DA26-FD29-4EE2-B258-6485ED87EF4A}" type="presParOf" srcId="{99F70BFF-3CA0-4180-9D1F-D398D2F8EEE8}" destId="{8151C1C1-8925-4373-8FA0-E12A565908D7}" srcOrd="1" destOrd="0" presId="urn:microsoft.com/office/officeart/2005/8/layout/list1"/>
    <dgm:cxn modelId="{96C634E0-B07B-46F0-A415-20009A3D99B3}" type="presParOf" srcId="{ACAB9199-3A8D-49BD-89E5-418F50D20C50}" destId="{E50D5F5F-BE7D-4EA0-A4BF-EBD02815CC97}" srcOrd="1" destOrd="0" presId="urn:microsoft.com/office/officeart/2005/8/layout/list1"/>
    <dgm:cxn modelId="{FBA46013-5B62-4D40-840A-75A630986323}" type="presParOf" srcId="{ACAB9199-3A8D-49BD-89E5-418F50D20C50}" destId="{9177AE85-16C4-45DB-9499-5EB6285183E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cycle4#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0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 sz="2000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 sz="2000"/>
        </a:p>
      </dgm:t>
    </dgm:pt>
    <dgm:pt modelId="{0526BF56-4055-4CE6-9423-D9C41B811589}">
      <dgm:prSet phldrT="[テキスト]" custT="1"/>
      <dgm:spPr/>
      <dgm:t>
        <a:bodyPr/>
        <a:lstStyle/>
        <a:p>
          <a:r>
            <a:rPr kumimoji="1" lang="ja-JP" altLang="en-US" sz="2000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 sz="2000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 sz="2000"/>
        </a:p>
      </dgm:t>
    </dgm:pt>
    <dgm:pt modelId="{54A1762F-B333-48EA-A678-001B7A5EE1C2}">
      <dgm:prSet phldrT="[テキスト]" custT="1"/>
      <dgm:spPr/>
      <dgm:t>
        <a:bodyPr/>
        <a:lstStyle/>
        <a:p>
          <a:r>
            <a:rPr kumimoji="1" lang="ja-JP" altLang="en-US" sz="2000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 sz="2000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 sz="2000"/>
        </a:p>
      </dgm:t>
    </dgm:pt>
    <dgm:pt modelId="{FF7038EF-B642-473F-B9C5-B2B35507D780}">
      <dgm:prSet phldrT="[テキスト]" custT="1"/>
      <dgm:spPr/>
      <dgm:t>
        <a:bodyPr/>
        <a:lstStyle/>
        <a:p>
          <a:r>
            <a:rPr kumimoji="1" lang="ja-JP" altLang="en-US" sz="2000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 sz="2000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 sz="2000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0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 sz="2000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 sz="2000"/>
        </a:p>
      </dgm:t>
    </dgm:pt>
    <dgm:pt modelId="{8976E227-66E1-49F7-9D5B-18F3243EC324}">
      <dgm:prSet phldrT="[テキスト]" custT="1"/>
      <dgm:spPr/>
      <dgm:t>
        <a:bodyPr/>
        <a:lstStyle/>
        <a:p>
          <a:r>
            <a:rPr kumimoji="1" lang="ja-JP" altLang="en-US" sz="2000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 sz="2000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 sz="2000"/>
        </a:p>
      </dgm:t>
    </dgm:pt>
    <dgm:pt modelId="{796B2DB6-5BF0-48AF-B7E0-A557D5E9CDD6}">
      <dgm:prSet phldrT="[テキスト]" custT="1"/>
      <dgm:spPr/>
      <dgm:t>
        <a:bodyPr/>
        <a:lstStyle/>
        <a:p>
          <a:r>
            <a:rPr kumimoji="1" lang="ja-JP" altLang="en-US" sz="2000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 sz="2000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 sz="2000"/>
        </a:p>
      </dgm:t>
    </dgm:pt>
    <dgm:pt modelId="{6B2B9515-49D7-4D02-A924-7096A074938F}">
      <dgm:prSet phldrT="[テキスト]" custT="1"/>
      <dgm:spPr/>
      <dgm:t>
        <a:bodyPr/>
        <a:lstStyle/>
        <a:p>
          <a:r>
            <a:rPr kumimoji="1" lang="ja-JP" altLang="en-US" sz="2000" dirty="0"/>
            <a:t>購入履歴</a:t>
          </a:r>
        </a:p>
      </dgm:t>
    </dgm:pt>
    <dgm:pt modelId="{16EDEF75-3382-4D3F-B662-37945E098904}" type="parTrans" cxnId="{DE56D727-85EF-4120-AE6C-0E5321866F64}">
      <dgm:prSet/>
      <dgm:spPr/>
      <dgm:t>
        <a:bodyPr/>
        <a:lstStyle/>
        <a:p>
          <a:endParaRPr kumimoji="1" lang="ja-JP" altLang="en-US" sz="2000"/>
        </a:p>
      </dgm:t>
    </dgm:pt>
    <dgm:pt modelId="{1E94F023-9315-48C2-A12F-72F3255CC9CB}" type="sibTrans" cxnId="{DE56D727-85EF-4120-AE6C-0E5321866F64}">
      <dgm:prSet/>
      <dgm:spPr/>
      <dgm:t>
        <a:bodyPr/>
        <a:lstStyle/>
        <a:p>
          <a:endParaRPr kumimoji="1" lang="ja-JP" altLang="en-US" sz="2000"/>
        </a:p>
      </dgm:t>
    </dgm:pt>
    <dgm:pt modelId="{B56A2EE6-1029-408D-8E8A-4050BF08B103}">
      <dgm:prSet phldrT="[テキスト]" custT="1"/>
      <dgm:spPr/>
      <dgm:t>
        <a:bodyPr/>
        <a:lstStyle/>
        <a:p>
          <a:r>
            <a:rPr kumimoji="1" lang="ja-JP" altLang="en-US" sz="2000"/>
            <a:t>顧客管理</a:t>
          </a:r>
          <a:endParaRPr kumimoji="1" lang="ja-JP" altLang="en-US" sz="2000" dirty="0"/>
        </a:p>
      </dgm:t>
    </dgm:pt>
    <dgm:pt modelId="{B3D2BE7B-B19C-4CF7-B3BD-9645383F951B}" type="parTrans" cxnId="{20199546-9F23-4312-9A0E-0F3E2362CD65}">
      <dgm:prSet/>
      <dgm:spPr/>
      <dgm:t>
        <a:bodyPr/>
        <a:lstStyle/>
        <a:p>
          <a:endParaRPr kumimoji="1" lang="ja-JP" altLang="en-US" sz="2000"/>
        </a:p>
      </dgm:t>
    </dgm:pt>
    <dgm:pt modelId="{1CA9F2BA-2872-4514-8A9D-694896A1118C}" type="sibTrans" cxnId="{20199546-9F23-4312-9A0E-0F3E2362CD65}">
      <dgm:prSet/>
      <dgm:spPr/>
      <dgm:t>
        <a:bodyPr/>
        <a:lstStyle/>
        <a:p>
          <a:endParaRPr kumimoji="1" lang="ja-JP" altLang="en-US" sz="2000"/>
        </a:p>
      </dgm:t>
    </dgm:pt>
    <dgm:pt modelId="{F31CA87A-4DA9-44DA-B2B3-50BECF2BA322}">
      <dgm:prSet phldrT="[テキスト]" custT="1"/>
      <dgm:spPr/>
      <dgm:t>
        <a:bodyPr/>
        <a:lstStyle/>
        <a:p>
          <a:r>
            <a:rPr kumimoji="1" lang="ja-JP" altLang="en-US" sz="2000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  <dgm:t>
        <a:bodyPr/>
        <a:lstStyle/>
        <a:p>
          <a:endParaRPr kumimoji="1" lang="ja-JP" altLang="en-US" sz="2000"/>
        </a:p>
      </dgm:t>
    </dgm:pt>
    <dgm:pt modelId="{4D1B62EA-8529-4F0A-A656-1900C2991F1F}" type="sibTrans" cxnId="{872ECE6F-DF29-4988-AED4-1B982B79221E}">
      <dgm:prSet/>
      <dgm:spPr/>
      <dgm:t>
        <a:bodyPr/>
        <a:lstStyle/>
        <a:p>
          <a:endParaRPr kumimoji="1" lang="ja-JP" altLang="en-US" sz="2000"/>
        </a:p>
      </dgm:t>
    </dgm:pt>
    <dgm:pt modelId="{DB8B2BBC-A547-47A4-B716-E6D4EBE0A104}" type="pres">
      <dgm:prSet presAssocID="{771C23C2-5E85-4563-972F-ECFF8E27D6F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F9DD8631-823E-45EC-889F-77732E44EC22}" type="pres">
      <dgm:prSet presAssocID="{771C23C2-5E85-4563-972F-ECFF8E27D6F7}" presName="children" presStyleCnt="0"/>
      <dgm:spPr/>
    </dgm:pt>
    <dgm:pt modelId="{C76F2B0E-DDA9-4047-B05B-57EE6CF4AE95}" type="pres">
      <dgm:prSet presAssocID="{771C23C2-5E85-4563-972F-ECFF8E27D6F7}" presName="child1group" presStyleCnt="0"/>
      <dgm:spPr/>
    </dgm:pt>
    <dgm:pt modelId="{16266D4C-05C3-4734-A478-B8FFB54A76BE}" type="pres">
      <dgm:prSet presAssocID="{771C23C2-5E85-4563-972F-ECFF8E27D6F7}" presName="child1" presStyleLbl="bgAcc1" presStyleIdx="0" presStyleCnt="4" custLinFactNeighborX="-9008" custLinFactNeighborY="-21704"/>
      <dgm:spPr/>
    </dgm:pt>
    <dgm:pt modelId="{2A81C58E-53FE-487B-B2D7-2C1374E9DAE5}" type="pres">
      <dgm:prSet presAssocID="{771C23C2-5E85-4563-972F-ECFF8E27D6F7}" presName="child1Text" presStyleLbl="bgAcc1" presStyleIdx="0" presStyleCnt="4">
        <dgm:presLayoutVars>
          <dgm:bulletEnabled val="1"/>
        </dgm:presLayoutVars>
      </dgm:prSet>
      <dgm:spPr/>
    </dgm:pt>
    <dgm:pt modelId="{3F6B1062-1257-4BC1-87EE-758DC72FE779}" type="pres">
      <dgm:prSet presAssocID="{771C23C2-5E85-4563-972F-ECFF8E27D6F7}" presName="child2group" presStyleCnt="0"/>
      <dgm:spPr/>
    </dgm:pt>
    <dgm:pt modelId="{D025E05F-F696-482C-95AE-676DAC0E9A79}" type="pres">
      <dgm:prSet presAssocID="{771C23C2-5E85-4563-972F-ECFF8E27D6F7}" presName="child2" presStyleLbl="bgAcc1" presStyleIdx="1" presStyleCnt="4"/>
      <dgm:spPr/>
    </dgm:pt>
    <dgm:pt modelId="{6E51AC8E-540A-49D5-A32C-A78821B56176}" type="pres">
      <dgm:prSet presAssocID="{771C23C2-5E85-4563-972F-ECFF8E27D6F7}" presName="child2Text" presStyleLbl="bgAcc1" presStyleIdx="1" presStyleCnt="4">
        <dgm:presLayoutVars>
          <dgm:bulletEnabled val="1"/>
        </dgm:presLayoutVars>
      </dgm:prSet>
      <dgm:spPr/>
    </dgm:pt>
    <dgm:pt modelId="{9BF4138D-8BE2-4899-A482-A30D5DA602C9}" type="pres">
      <dgm:prSet presAssocID="{771C23C2-5E85-4563-972F-ECFF8E27D6F7}" presName="child3group" presStyleCnt="0"/>
      <dgm:spPr/>
    </dgm:pt>
    <dgm:pt modelId="{08F043E1-7626-4B09-8FED-99003CE42DDB}" type="pres">
      <dgm:prSet presAssocID="{771C23C2-5E85-4563-972F-ECFF8E27D6F7}" presName="child3" presStyleLbl="bgAcc1" presStyleIdx="2" presStyleCnt="4"/>
      <dgm:spPr/>
    </dgm:pt>
    <dgm:pt modelId="{DDB85B34-F4A2-45A8-A256-DF0888411349}" type="pres">
      <dgm:prSet presAssocID="{771C23C2-5E85-4563-972F-ECFF8E27D6F7}" presName="child3Text" presStyleLbl="bgAcc1" presStyleIdx="2" presStyleCnt="4">
        <dgm:presLayoutVars>
          <dgm:bulletEnabled val="1"/>
        </dgm:presLayoutVars>
      </dgm:prSet>
      <dgm:spPr/>
    </dgm:pt>
    <dgm:pt modelId="{981F620D-9161-4C9D-896B-BA32CCEDB27C}" type="pres">
      <dgm:prSet presAssocID="{771C23C2-5E85-4563-972F-ECFF8E27D6F7}" presName="child4group" presStyleCnt="0"/>
      <dgm:spPr/>
    </dgm:pt>
    <dgm:pt modelId="{5DD6CE0C-EAB8-4007-AA2A-3A7AEF9C4A4A}" type="pres">
      <dgm:prSet presAssocID="{771C23C2-5E85-4563-972F-ECFF8E27D6F7}" presName="child4" presStyleLbl="bgAcc1" presStyleIdx="3" presStyleCnt="4"/>
      <dgm:spPr/>
    </dgm:pt>
    <dgm:pt modelId="{945776A5-B0EB-46F6-A020-A35D9ED0938C}" type="pres">
      <dgm:prSet presAssocID="{771C23C2-5E85-4563-972F-ECFF8E27D6F7}" presName="child4Text" presStyleLbl="bgAcc1" presStyleIdx="3" presStyleCnt="4">
        <dgm:presLayoutVars>
          <dgm:bulletEnabled val="1"/>
        </dgm:presLayoutVars>
      </dgm:prSet>
      <dgm:spPr/>
    </dgm:pt>
    <dgm:pt modelId="{435A687C-7145-49E2-B28C-CC522AB1B753}" type="pres">
      <dgm:prSet presAssocID="{771C23C2-5E85-4563-972F-ECFF8E27D6F7}" presName="childPlaceholder" presStyleCnt="0"/>
      <dgm:spPr/>
    </dgm:pt>
    <dgm:pt modelId="{C758EB2C-90F5-46A6-B9D7-5BC5E53695CB}" type="pres">
      <dgm:prSet presAssocID="{771C23C2-5E85-4563-972F-ECFF8E27D6F7}" presName="circle" presStyleCnt="0"/>
      <dgm:spPr/>
    </dgm:pt>
    <dgm:pt modelId="{FA5F0EE7-C7C8-476E-8F65-2B5F5976EF58}" type="pres">
      <dgm:prSet presAssocID="{771C23C2-5E85-4563-972F-ECFF8E27D6F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7A83FACD-9840-4843-A9D4-AF4E186EC42C}" type="pres">
      <dgm:prSet presAssocID="{771C23C2-5E85-4563-972F-ECFF8E27D6F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3D73EE0-E664-4DC1-B2A2-23BC3C5ACDC1}" type="pres">
      <dgm:prSet presAssocID="{771C23C2-5E85-4563-972F-ECFF8E27D6F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BCB6AABC-642E-4411-A68D-9B4E38CBAFE2}" type="pres">
      <dgm:prSet presAssocID="{771C23C2-5E85-4563-972F-ECFF8E27D6F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41FEC687-7E6C-461E-B7C9-F860B00FE4D1}" type="pres">
      <dgm:prSet presAssocID="{771C23C2-5E85-4563-972F-ECFF8E27D6F7}" presName="quadrantPlaceholder" presStyleCnt="0"/>
      <dgm:spPr/>
    </dgm:pt>
    <dgm:pt modelId="{A0674F64-3C86-4A88-A23B-633E5DDF608D}" type="pres">
      <dgm:prSet presAssocID="{771C23C2-5E85-4563-972F-ECFF8E27D6F7}" presName="center1" presStyleLbl="fgShp" presStyleIdx="0" presStyleCnt="2"/>
      <dgm:spPr/>
    </dgm:pt>
    <dgm:pt modelId="{1AD0D7A0-4065-41BE-A116-7EABC7BC73A0}" type="pres">
      <dgm:prSet presAssocID="{771C23C2-5E85-4563-972F-ECFF8E27D6F7}" presName="center2" presStyleLbl="fgShp" presStyleIdx="1" presStyleCnt="2"/>
      <dgm:spPr/>
    </dgm:pt>
  </dgm:ptLst>
  <dgm:cxnLst>
    <dgm:cxn modelId="{3DF8D95B-B0EB-41A8-96E2-241DED2B961C}" type="presOf" srcId="{CABF7FA9-0D86-4E79-9CBC-2344391A38BE}" destId="{FA5F0EE7-C7C8-476E-8F65-2B5F5976EF58}" srcOrd="0" destOrd="0" presId="urn:microsoft.com/office/officeart/2005/8/layout/cycle4#2"/>
    <dgm:cxn modelId="{3848E0FE-370F-4837-A6E2-410B2739949E}" type="presOf" srcId="{771C23C2-5E85-4563-972F-ECFF8E27D6F7}" destId="{DB8B2BBC-A547-47A4-B716-E6D4EBE0A104}" srcOrd="0" destOrd="0" presId="urn:microsoft.com/office/officeart/2005/8/layout/cycle4#2"/>
    <dgm:cxn modelId="{A187A116-AF9B-4756-984A-79F702E0BECB}" type="presOf" srcId="{FF7038EF-B642-473F-B9C5-B2B35507D780}" destId="{6E51AC8E-540A-49D5-A32C-A78821B56176}" srcOrd="1" destOrd="0" presId="urn:microsoft.com/office/officeart/2005/8/layout/cycle4#2"/>
    <dgm:cxn modelId="{CE8A4F4F-605B-44C9-8FD9-AF9B58A9FE4C}" type="presOf" srcId="{796B2DB6-5BF0-48AF-B7E0-A557D5E9CDD6}" destId="{945776A5-B0EB-46F6-A020-A35D9ED0938C}" srcOrd="1" destOrd="0" presId="urn:microsoft.com/office/officeart/2005/8/layout/cycle4#2"/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F423B4A7-B6E1-48D6-896D-ECEBBD86886A}" type="presOf" srcId="{8976E227-66E1-49F7-9D5B-18F3243EC324}" destId="{08F043E1-7626-4B09-8FED-99003CE42DDB}" srcOrd="0" destOrd="0" presId="urn:microsoft.com/office/officeart/2005/8/layout/cycle4#2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68C45951-72BD-4980-A5EB-6F6E5E339741}" type="presOf" srcId="{F31CA87A-4DA9-44DA-B2B3-50BECF2BA322}" destId="{D025E05F-F696-482C-95AE-676DAC0E9A79}" srcOrd="0" destOrd="1" presId="urn:microsoft.com/office/officeart/2005/8/layout/cycle4#2"/>
    <dgm:cxn modelId="{02BC65FD-518B-40E0-A730-2E2B106F4FA6}" type="presOf" srcId="{B56A2EE6-1029-408D-8E8A-4050BF08B103}" destId="{BCB6AABC-642E-4411-A68D-9B4E38CBAFE2}" srcOrd="0" destOrd="0" presId="urn:microsoft.com/office/officeart/2005/8/layout/cycle4#2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B6AC5BA6-B731-4862-B2C0-CE0DB7CF38D2}" type="presOf" srcId="{54A1762F-B333-48EA-A678-001B7A5EE1C2}" destId="{7A83FACD-9840-4843-A9D4-AF4E186EC42C}" srcOrd="0" destOrd="0" presId="urn:microsoft.com/office/officeart/2005/8/layout/cycle4#2"/>
    <dgm:cxn modelId="{E6CCF879-09FE-4B90-A052-DC85C11B4DBD}" type="presOf" srcId="{8976E227-66E1-49F7-9D5B-18F3243EC324}" destId="{DDB85B34-F4A2-45A8-A256-DF0888411349}" srcOrd="1" destOrd="0" presId="urn:microsoft.com/office/officeart/2005/8/layout/cycle4#2"/>
    <dgm:cxn modelId="{C3F001A8-AA28-4202-A1A0-195843FD58C4}" type="presOf" srcId="{FF7038EF-B642-473F-B9C5-B2B35507D780}" destId="{D025E05F-F696-482C-95AE-676DAC0E9A79}" srcOrd="0" destOrd="0" presId="urn:microsoft.com/office/officeart/2005/8/layout/cycle4#2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B18CFABF-CD8F-4D38-BFC3-235DF6AC1378}" type="presOf" srcId="{796B2DB6-5BF0-48AF-B7E0-A557D5E9CDD6}" destId="{5DD6CE0C-EAB8-4007-AA2A-3A7AEF9C4A4A}" srcOrd="0" destOrd="0" presId="urn:microsoft.com/office/officeart/2005/8/layout/cycle4#2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0D636F2F-F055-4F43-88D0-415D04229A5D}" type="presOf" srcId="{6B2B9515-49D7-4D02-A924-7096A074938F}" destId="{5DD6CE0C-EAB8-4007-AA2A-3A7AEF9C4A4A}" srcOrd="0" destOrd="1" presId="urn:microsoft.com/office/officeart/2005/8/layout/cycle4#2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8D934AB6-7017-4921-8FB4-8FD1DADE621C}" type="presOf" srcId="{0526BF56-4055-4CE6-9423-D9C41B811589}" destId="{16266D4C-05C3-4734-A478-B8FFB54A76BE}" srcOrd="0" destOrd="0" presId="urn:microsoft.com/office/officeart/2005/8/layout/cycle4#2"/>
    <dgm:cxn modelId="{D3FCBB25-4A00-4623-A336-ABD99EA53F23}" type="presOf" srcId="{F31CA87A-4DA9-44DA-B2B3-50BECF2BA322}" destId="{6E51AC8E-540A-49D5-A32C-A78821B56176}" srcOrd="1" destOrd="1" presId="urn:microsoft.com/office/officeart/2005/8/layout/cycle4#2"/>
    <dgm:cxn modelId="{FB827C53-570C-421D-91F7-BE64A07EFB6A}" type="presOf" srcId="{6B2B9515-49D7-4D02-A924-7096A074938F}" destId="{945776A5-B0EB-46F6-A020-A35D9ED0938C}" srcOrd="1" destOrd="1" presId="urn:microsoft.com/office/officeart/2005/8/layout/cycle4#2"/>
    <dgm:cxn modelId="{BF1231F2-351B-4B58-B50F-0C8257D9CA53}" type="presOf" srcId="{0526BF56-4055-4CE6-9423-D9C41B811589}" destId="{2A81C58E-53FE-487B-B2D7-2C1374E9DAE5}" srcOrd="1" destOrd="0" presId="urn:microsoft.com/office/officeart/2005/8/layout/cycle4#2"/>
    <dgm:cxn modelId="{3A21429E-E46F-466F-AEB3-9503F0119D64}" type="presOf" srcId="{6FB05F87-9F36-4A20-9E55-6E463FA63145}" destId="{83D73EE0-E664-4DC1-B2A2-23BC3C5ACDC1}" srcOrd="0" destOrd="0" presId="urn:microsoft.com/office/officeart/2005/8/layout/cycle4#2"/>
    <dgm:cxn modelId="{FCC932AF-D5EF-4125-BDF0-472711E7C24E}" type="presParOf" srcId="{DB8B2BBC-A547-47A4-B716-E6D4EBE0A104}" destId="{F9DD8631-823E-45EC-889F-77732E44EC22}" srcOrd="0" destOrd="0" presId="urn:microsoft.com/office/officeart/2005/8/layout/cycle4#2"/>
    <dgm:cxn modelId="{3A9FA2CE-CA98-428A-AFED-B4AB00DD5D79}" type="presParOf" srcId="{F9DD8631-823E-45EC-889F-77732E44EC22}" destId="{C76F2B0E-DDA9-4047-B05B-57EE6CF4AE95}" srcOrd="0" destOrd="0" presId="urn:microsoft.com/office/officeart/2005/8/layout/cycle4#2"/>
    <dgm:cxn modelId="{1C2BE2FC-E36A-49D6-9191-CDEFC48AF724}" type="presParOf" srcId="{C76F2B0E-DDA9-4047-B05B-57EE6CF4AE95}" destId="{16266D4C-05C3-4734-A478-B8FFB54A76BE}" srcOrd="0" destOrd="0" presId="urn:microsoft.com/office/officeart/2005/8/layout/cycle4#2"/>
    <dgm:cxn modelId="{54405E15-4B42-4171-98C5-66972DC0A6AF}" type="presParOf" srcId="{C76F2B0E-DDA9-4047-B05B-57EE6CF4AE95}" destId="{2A81C58E-53FE-487B-B2D7-2C1374E9DAE5}" srcOrd="1" destOrd="0" presId="urn:microsoft.com/office/officeart/2005/8/layout/cycle4#2"/>
    <dgm:cxn modelId="{34B59E6C-96C9-45A4-A0A3-FCA21F376A7F}" type="presParOf" srcId="{F9DD8631-823E-45EC-889F-77732E44EC22}" destId="{3F6B1062-1257-4BC1-87EE-758DC72FE779}" srcOrd="1" destOrd="0" presId="urn:microsoft.com/office/officeart/2005/8/layout/cycle4#2"/>
    <dgm:cxn modelId="{37A88E56-1B70-443A-9CC9-0EFE92D5A831}" type="presParOf" srcId="{3F6B1062-1257-4BC1-87EE-758DC72FE779}" destId="{D025E05F-F696-482C-95AE-676DAC0E9A79}" srcOrd="0" destOrd="0" presId="urn:microsoft.com/office/officeart/2005/8/layout/cycle4#2"/>
    <dgm:cxn modelId="{5E319550-E589-49B6-8C7D-4F2721A82DE9}" type="presParOf" srcId="{3F6B1062-1257-4BC1-87EE-758DC72FE779}" destId="{6E51AC8E-540A-49D5-A32C-A78821B56176}" srcOrd="1" destOrd="0" presId="urn:microsoft.com/office/officeart/2005/8/layout/cycle4#2"/>
    <dgm:cxn modelId="{AB39A4F2-FEE7-430C-A1C5-90CF0109BB7A}" type="presParOf" srcId="{F9DD8631-823E-45EC-889F-77732E44EC22}" destId="{9BF4138D-8BE2-4899-A482-A30D5DA602C9}" srcOrd="2" destOrd="0" presId="urn:microsoft.com/office/officeart/2005/8/layout/cycle4#2"/>
    <dgm:cxn modelId="{BCC623C6-B1E7-4048-8200-C774FDB2327D}" type="presParOf" srcId="{9BF4138D-8BE2-4899-A482-A30D5DA602C9}" destId="{08F043E1-7626-4B09-8FED-99003CE42DDB}" srcOrd="0" destOrd="0" presId="urn:microsoft.com/office/officeart/2005/8/layout/cycle4#2"/>
    <dgm:cxn modelId="{70AB7489-4212-4737-910F-E30A3BCAE077}" type="presParOf" srcId="{9BF4138D-8BE2-4899-A482-A30D5DA602C9}" destId="{DDB85B34-F4A2-45A8-A256-DF0888411349}" srcOrd="1" destOrd="0" presId="urn:microsoft.com/office/officeart/2005/8/layout/cycle4#2"/>
    <dgm:cxn modelId="{3F1F9723-A07D-4D96-BA6B-18F0EAC87FD0}" type="presParOf" srcId="{F9DD8631-823E-45EC-889F-77732E44EC22}" destId="{981F620D-9161-4C9D-896B-BA32CCEDB27C}" srcOrd="3" destOrd="0" presId="urn:microsoft.com/office/officeart/2005/8/layout/cycle4#2"/>
    <dgm:cxn modelId="{8FDD3879-9F41-469A-BE8F-D7DBCD7725DC}" type="presParOf" srcId="{981F620D-9161-4C9D-896B-BA32CCEDB27C}" destId="{5DD6CE0C-EAB8-4007-AA2A-3A7AEF9C4A4A}" srcOrd="0" destOrd="0" presId="urn:microsoft.com/office/officeart/2005/8/layout/cycle4#2"/>
    <dgm:cxn modelId="{0989B186-6718-462B-A0D6-79771B710925}" type="presParOf" srcId="{981F620D-9161-4C9D-896B-BA32CCEDB27C}" destId="{945776A5-B0EB-46F6-A020-A35D9ED0938C}" srcOrd="1" destOrd="0" presId="urn:microsoft.com/office/officeart/2005/8/layout/cycle4#2"/>
    <dgm:cxn modelId="{BDC9A820-A9E5-473C-B97F-49E442DDF216}" type="presParOf" srcId="{F9DD8631-823E-45EC-889F-77732E44EC22}" destId="{435A687C-7145-49E2-B28C-CC522AB1B753}" srcOrd="4" destOrd="0" presId="urn:microsoft.com/office/officeart/2005/8/layout/cycle4#2"/>
    <dgm:cxn modelId="{A22BC0AB-9B4B-4925-BE0F-915202504449}" type="presParOf" srcId="{DB8B2BBC-A547-47A4-B716-E6D4EBE0A104}" destId="{C758EB2C-90F5-46A6-B9D7-5BC5E53695CB}" srcOrd="1" destOrd="0" presId="urn:microsoft.com/office/officeart/2005/8/layout/cycle4#2"/>
    <dgm:cxn modelId="{AD94653F-75BD-41EA-B95B-CFB202B2E75F}" type="presParOf" srcId="{C758EB2C-90F5-46A6-B9D7-5BC5E53695CB}" destId="{FA5F0EE7-C7C8-476E-8F65-2B5F5976EF58}" srcOrd="0" destOrd="0" presId="urn:microsoft.com/office/officeart/2005/8/layout/cycle4#2"/>
    <dgm:cxn modelId="{8C24CB34-40E4-4DA2-A67C-AAC4BAC99BCF}" type="presParOf" srcId="{C758EB2C-90F5-46A6-B9D7-5BC5E53695CB}" destId="{7A83FACD-9840-4843-A9D4-AF4E186EC42C}" srcOrd="1" destOrd="0" presId="urn:microsoft.com/office/officeart/2005/8/layout/cycle4#2"/>
    <dgm:cxn modelId="{11C56F56-5A6D-4823-9AB9-49F9854A1A0F}" type="presParOf" srcId="{C758EB2C-90F5-46A6-B9D7-5BC5E53695CB}" destId="{83D73EE0-E664-4DC1-B2A2-23BC3C5ACDC1}" srcOrd="2" destOrd="0" presId="urn:microsoft.com/office/officeart/2005/8/layout/cycle4#2"/>
    <dgm:cxn modelId="{1F06CD53-5E47-415A-AD01-8385DE75A45C}" type="presParOf" srcId="{C758EB2C-90F5-46A6-B9D7-5BC5E53695CB}" destId="{BCB6AABC-642E-4411-A68D-9B4E38CBAFE2}" srcOrd="3" destOrd="0" presId="urn:microsoft.com/office/officeart/2005/8/layout/cycle4#2"/>
    <dgm:cxn modelId="{9EBDF1BC-A4F7-4571-B71F-10B6312989CF}" type="presParOf" srcId="{C758EB2C-90F5-46A6-B9D7-5BC5E53695CB}" destId="{41FEC687-7E6C-461E-B7C9-F860B00FE4D1}" srcOrd="4" destOrd="0" presId="urn:microsoft.com/office/officeart/2005/8/layout/cycle4#2"/>
    <dgm:cxn modelId="{CCB18A2F-0D67-458D-81DE-1ADA67874A9E}" type="presParOf" srcId="{DB8B2BBC-A547-47A4-B716-E6D4EBE0A104}" destId="{A0674F64-3C86-4A88-A23B-633E5DDF608D}" srcOrd="2" destOrd="0" presId="urn:microsoft.com/office/officeart/2005/8/layout/cycle4#2"/>
    <dgm:cxn modelId="{7B66B015-F289-4497-A74A-EFAC8C412F91}" type="presParOf" srcId="{DB8B2BBC-A547-47A4-B716-E6D4EBE0A104}" destId="{1AD0D7A0-4065-41BE-A116-7EABC7BC73A0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7AE85-16C4-45DB-9499-5EB6285183E1}">
      <dsp:nvSpPr>
        <dsp:cNvPr id="0" name=""/>
        <dsp:cNvSpPr/>
      </dsp:nvSpPr>
      <dsp:spPr>
        <a:xfrm>
          <a:off x="0" y="817392"/>
          <a:ext cx="5181600" cy="347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2150" tIns="958088" rIns="402150" bIns="256032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en-US" sz="3600" kern="1200" dirty="0"/>
            <a:t>IC</a:t>
          </a:r>
          <a:r>
            <a:rPr kumimoji="1" lang="ja-JP" altLang="en-US" sz="3600" kern="1200" dirty="0"/>
            <a:t>チップとアンテナが内蔵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600" kern="1200" dirty="0"/>
            <a:t>リーダーにかざして情報を読み取る</a:t>
          </a:r>
        </a:p>
      </dsp:txBody>
      <dsp:txXfrm>
        <a:off x="0" y="817392"/>
        <a:ext cx="5181600" cy="3477600"/>
      </dsp:txXfrm>
    </dsp:sp>
    <dsp:sp modelId="{8151C1C1-8925-4373-8FA0-E12A565908D7}">
      <dsp:nvSpPr>
        <dsp:cNvPr id="0" name=""/>
        <dsp:cNvSpPr/>
      </dsp:nvSpPr>
      <dsp:spPr>
        <a:xfrm>
          <a:off x="259080" y="56345"/>
          <a:ext cx="3627120" cy="14400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097" tIns="0" rIns="137097" bIns="0" numCol="1" spcCol="1270" anchor="ctr" anchorCtr="0">
          <a:noAutofit/>
        </a:bodyPr>
        <a:lstStyle/>
        <a:p>
          <a:pPr lvl="0" algn="l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600" kern="1200" dirty="0"/>
            <a:t>非接触カード</a:t>
          </a:r>
        </a:p>
      </dsp:txBody>
      <dsp:txXfrm>
        <a:off x="329375" y="126640"/>
        <a:ext cx="3486530" cy="12994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77AE85-16C4-45DB-9499-5EB6285183E1}">
      <dsp:nvSpPr>
        <dsp:cNvPr id="0" name=""/>
        <dsp:cNvSpPr/>
      </dsp:nvSpPr>
      <dsp:spPr>
        <a:xfrm>
          <a:off x="0" y="802721"/>
          <a:ext cx="5181600" cy="353696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2150" tIns="1041400" rIns="402150" bIns="256032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600" kern="1200"/>
            <a:t>接触端子として</a:t>
          </a:r>
          <a:r>
            <a:rPr kumimoji="1" lang="en-US" altLang="en-US" sz="3600" kern="1200"/>
            <a:t>IC</a:t>
          </a:r>
          <a:r>
            <a:rPr kumimoji="1" lang="ja-JP" altLang="en-US" sz="3600" kern="1200"/>
            <a:t>モジュール</a:t>
          </a:r>
          <a:endParaRPr kumimoji="1" lang="ja-JP" altLang="en-US" sz="3600" kern="1200" dirty="0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600" kern="1200" dirty="0"/>
            <a:t>リーダーに挿入して情報を読み取る</a:t>
          </a:r>
        </a:p>
      </dsp:txBody>
      <dsp:txXfrm>
        <a:off x="0" y="802721"/>
        <a:ext cx="5181600" cy="3536961"/>
      </dsp:txXfrm>
    </dsp:sp>
    <dsp:sp modelId="{8151C1C1-8925-4373-8FA0-E12A565908D7}">
      <dsp:nvSpPr>
        <dsp:cNvPr id="0" name=""/>
        <dsp:cNvSpPr/>
      </dsp:nvSpPr>
      <dsp:spPr>
        <a:xfrm>
          <a:off x="259080" y="75089"/>
          <a:ext cx="3627120" cy="14759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097" tIns="0" rIns="137097" bIns="0" numCol="1" spcCol="1270" anchor="ctr" anchorCtr="0">
          <a:noAutofit/>
        </a:bodyPr>
        <a:lstStyle/>
        <a:p>
          <a:pPr lvl="0" algn="l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5000" kern="1200" dirty="0"/>
            <a:t>接触カード</a:t>
          </a:r>
        </a:p>
      </dsp:txBody>
      <dsp:txXfrm>
        <a:off x="331132" y="147141"/>
        <a:ext cx="3483016" cy="13318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043E1-7626-4B09-8FED-99003CE42DDB}">
      <dsp:nvSpPr>
        <dsp:cNvPr id="0" name=""/>
        <dsp:cNvSpPr/>
      </dsp:nvSpPr>
      <dsp:spPr>
        <a:xfrm>
          <a:off x="4622158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そのほかのカードとの連動</a:t>
          </a:r>
        </a:p>
      </dsp:txBody>
      <dsp:txXfrm>
        <a:off x="5297614" y="3337603"/>
        <a:ext cx="1443518" cy="983147"/>
      </dsp:txXfrm>
    </dsp:sp>
    <dsp:sp modelId="{5DD6CE0C-EAB8-4007-AA2A-3A7AEF9C4A4A}">
      <dsp:nvSpPr>
        <dsp:cNvPr id="0" name=""/>
        <dsp:cNvSpPr/>
      </dsp:nvSpPr>
      <dsp:spPr>
        <a:xfrm>
          <a:off x="1114980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個人情報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購入履歴</a:t>
          </a:r>
        </a:p>
      </dsp:txBody>
      <dsp:txXfrm>
        <a:off x="1145567" y="3337603"/>
        <a:ext cx="1443518" cy="983147"/>
      </dsp:txXfrm>
    </dsp:sp>
    <dsp:sp modelId="{D025E05F-F696-482C-95AE-676DAC0E9A79}">
      <dsp:nvSpPr>
        <dsp:cNvPr id="0" name=""/>
        <dsp:cNvSpPr/>
      </dsp:nvSpPr>
      <dsp:spPr>
        <a:xfrm>
          <a:off x="4622158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暗号機能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偽造が困難</a:t>
          </a:r>
        </a:p>
      </dsp:txBody>
      <dsp:txXfrm>
        <a:off x="5297614" y="30587"/>
        <a:ext cx="1443518" cy="983147"/>
      </dsp:txXfrm>
    </dsp:sp>
    <dsp:sp modelId="{16266D4C-05C3-4734-A478-B8FFB54A76BE}">
      <dsp:nvSpPr>
        <dsp:cNvPr id="0" name=""/>
        <dsp:cNvSpPr/>
      </dsp:nvSpPr>
      <dsp:spPr>
        <a:xfrm>
          <a:off x="921347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大量の情報を記録</a:t>
          </a:r>
        </a:p>
      </dsp:txBody>
      <dsp:txXfrm>
        <a:off x="951934" y="30587"/>
        <a:ext cx="1443518" cy="983147"/>
      </dsp:txXfrm>
    </dsp:sp>
    <dsp:sp modelId="{FA5F0EE7-C7C8-476E-8F65-2B5F5976EF58}">
      <dsp:nvSpPr>
        <dsp:cNvPr id="0" name=""/>
        <dsp:cNvSpPr/>
      </dsp:nvSpPr>
      <dsp:spPr>
        <a:xfrm>
          <a:off x="2015707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情報量</a:t>
          </a:r>
        </a:p>
      </dsp:txBody>
      <dsp:txXfrm>
        <a:off x="2567556" y="799875"/>
        <a:ext cx="1332280" cy="1332280"/>
      </dsp:txXfrm>
    </dsp:sp>
    <dsp:sp modelId="{7A83FACD-9840-4843-A9D4-AF4E186EC42C}">
      <dsp:nvSpPr>
        <dsp:cNvPr id="0" name=""/>
        <dsp:cNvSpPr/>
      </dsp:nvSpPr>
      <dsp:spPr>
        <a:xfrm rot="5400000">
          <a:off x="3986863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セキュリティ</a:t>
          </a:r>
        </a:p>
      </dsp:txBody>
      <dsp:txXfrm rot="-5400000">
        <a:off x="3986863" y="799875"/>
        <a:ext cx="1332280" cy="1332280"/>
      </dsp:txXfrm>
    </dsp:sp>
    <dsp:sp modelId="{83D73EE0-E664-4DC1-B2A2-23BC3C5ACDC1}">
      <dsp:nvSpPr>
        <dsp:cNvPr id="0" name=""/>
        <dsp:cNvSpPr/>
      </dsp:nvSpPr>
      <dsp:spPr>
        <a:xfrm rot="10800000">
          <a:off x="3986863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 dirty="0"/>
            <a:t>将来性</a:t>
          </a:r>
        </a:p>
      </dsp:txBody>
      <dsp:txXfrm rot="10800000">
        <a:off x="3986863" y="2219182"/>
        <a:ext cx="1332280" cy="1332280"/>
      </dsp:txXfrm>
    </dsp:sp>
    <dsp:sp modelId="{BCB6AABC-642E-4411-A68D-9B4E38CBAFE2}">
      <dsp:nvSpPr>
        <dsp:cNvPr id="0" name=""/>
        <dsp:cNvSpPr/>
      </dsp:nvSpPr>
      <dsp:spPr>
        <a:xfrm rot="16200000">
          <a:off x="2015707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000" kern="1200"/>
            <a:t>顧客管理</a:t>
          </a:r>
          <a:endParaRPr kumimoji="1" lang="ja-JP" altLang="en-US" sz="2000" kern="1200" dirty="0"/>
        </a:p>
      </dsp:txBody>
      <dsp:txXfrm rot="5400000">
        <a:off x="2567556" y="2219182"/>
        <a:ext cx="1332280" cy="1332280"/>
      </dsp:txXfrm>
    </dsp:sp>
    <dsp:sp modelId="{A0674F64-3C86-4A88-A23B-633E5DDF608D}">
      <dsp:nvSpPr>
        <dsp:cNvPr id="0" name=""/>
        <dsp:cNvSpPr/>
      </dsp:nvSpPr>
      <dsp:spPr>
        <a:xfrm>
          <a:off x="3618087" y="1784048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0D7A0-4065-41BE-A116-7EABC7BC73A0}">
      <dsp:nvSpPr>
        <dsp:cNvPr id="0" name=""/>
        <dsp:cNvSpPr/>
      </dsp:nvSpPr>
      <dsp:spPr>
        <a:xfrm rot="10800000">
          <a:off x="3618087" y="2001615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2705" y="1552219"/>
          <a:ext cx="2186935" cy="180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誕生日や記念日のポイント率アップ</a:t>
          </a:r>
          <a:endParaRPr lang="ja-JP" altLang="en-US" sz="2000" kern="1200" dirty="0"/>
        </a:p>
      </dsp:txBody>
      <dsp:txXfrm>
        <a:off x="44215" y="1593729"/>
        <a:ext cx="2103915" cy="1334223"/>
      </dsp:txXfrm>
    </dsp:sp>
    <dsp:sp modelId="{D76E3993-97CC-4E08-B375-8BB8A5120C85}">
      <dsp:nvSpPr>
        <dsp:cNvPr id="0" name=""/>
        <dsp:cNvSpPr/>
      </dsp:nvSpPr>
      <dsp:spPr>
        <a:xfrm>
          <a:off x="1251828" y="2054086"/>
          <a:ext cx="2305024" cy="2305024"/>
        </a:xfrm>
        <a:prstGeom prst="leftCircularArrow">
          <a:avLst>
            <a:gd name="adj1" fmla="val 2694"/>
            <a:gd name="adj2" fmla="val 328029"/>
            <a:gd name="adj3" fmla="val 2103540"/>
            <a:gd name="adj4" fmla="val 9024489"/>
            <a:gd name="adj5" fmla="val 314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488691" y="2969462"/>
          <a:ext cx="1943942" cy="7730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パーソナルサービス</a:t>
          </a:r>
          <a:endParaRPr lang="ja-JP" altLang="en-US" sz="2200" kern="1200" dirty="0"/>
        </a:p>
      </dsp:txBody>
      <dsp:txXfrm>
        <a:off x="511333" y="2992104"/>
        <a:ext cx="1898658" cy="727757"/>
      </dsp:txXfrm>
    </dsp:sp>
    <dsp:sp modelId="{BF5A0FF8-5120-456F-8789-6DF598E22FAA}">
      <dsp:nvSpPr>
        <dsp:cNvPr id="0" name=""/>
        <dsp:cNvSpPr/>
      </dsp:nvSpPr>
      <dsp:spPr>
        <a:xfrm>
          <a:off x="2728385" y="1552219"/>
          <a:ext cx="2186935" cy="180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抽選でポイントゲット</a:t>
          </a:r>
          <a:endParaRPr lang="ja-JP" altLang="en-US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雨の日２倍サービス</a:t>
          </a:r>
          <a:endParaRPr lang="ja-JP" altLang="en-US" sz="2000" kern="1200" dirty="0"/>
        </a:p>
      </dsp:txBody>
      <dsp:txXfrm>
        <a:off x="2769895" y="1980250"/>
        <a:ext cx="2103915" cy="1334223"/>
      </dsp:txXfrm>
    </dsp:sp>
    <dsp:sp modelId="{473255D2-6F87-40AC-9B0B-4CE02CA92419}">
      <dsp:nvSpPr>
        <dsp:cNvPr id="0" name=""/>
        <dsp:cNvSpPr/>
      </dsp:nvSpPr>
      <dsp:spPr>
        <a:xfrm>
          <a:off x="3959283" y="478367"/>
          <a:ext cx="2584466" cy="2584466"/>
        </a:xfrm>
        <a:prstGeom prst="circularArrow">
          <a:avLst>
            <a:gd name="adj1" fmla="val 2403"/>
            <a:gd name="adj2" fmla="val 290589"/>
            <a:gd name="adj3" fmla="val 19533900"/>
            <a:gd name="adj4" fmla="val 12575511"/>
            <a:gd name="adj5" fmla="val 280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3214371" y="1165698"/>
          <a:ext cx="1943942" cy="7730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プレゼント</a:t>
          </a:r>
          <a:endParaRPr lang="ja-JP" altLang="en-US" sz="2200" kern="1200" dirty="0"/>
        </a:p>
      </dsp:txBody>
      <dsp:txXfrm>
        <a:off x="3237013" y="1188340"/>
        <a:ext cx="1898658" cy="727757"/>
      </dsp:txXfrm>
    </dsp:sp>
    <dsp:sp modelId="{C1D967F8-8FD8-4B3A-B022-91A2E7EA55AD}">
      <dsp:nvSpPr>
        <dsp:cNvPr id="0" name=""/>
        <dsp:cNvSpPr/>
      </dsp:nvSpPr>
      <dsp:spPr>
        <a:xfrm>
          <a:off x="5454065" y="1552219"/>
          <a:ext cx="2186935" cy="18037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自治体との連携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000" kern="1200" dirty="0"/>
            <a:t>販売店との連携</a:t>
          </a:r>
        </a:p>
      </dsp:txBody>
      <dsp:txXfrm>
        <a:off x="5495575" y="1593729"/>
        <a:ext cx="2103915" cy="1334223"/>
      </dsp:txXfrm>
    </dsp:sp>
    <dsp:sp modelId="{19472180-8E43-4A7B-9F68-E29D2D9B6FA1}">
      <dsp:nvSpPr>
        <dsp:cNvPr id="0" name=""/>
        <dsp:cNvSpPr/>
      </dsp:nvSpPr>
      <dsp:spPr>
        <a:xfrm>
          <a:off x="5940051" y="2969462"/>
          <a:ext cx="1943942" cy="7730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リサイクルの</a:t>
          </a:r>
          <a:br>
            <a:rPr kumimoji="1" lang="ja-JP" altLang="en-US" sz="2200" kern="1200" dirty="0"/>
          </a:br>
          <a:r>
            <a:rPr kumimoji="1" lang="ja-JP" altLang="en-US" sz="2200" kern="1200" dirty="0"/>
            <a:t>連携</a:t>
          </a:r>
          <a:endParaRPr lang="ja-JP" altLang="en-US" sz="2200" kern="1200" dirty="0"/>
        </a:p>
      </dsp:txBody>
      <dsp:txXfrm>
        <a:off x="5962693" y="2992104"/>
        <a:ext cx="1898658" cy="727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1953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38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855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7894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510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194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682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478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2179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5453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94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330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36" y="913768"/>
            <a:ext cx="3643338" cy="260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59227" y="2564904"/>
            <a:ext cx="9144000" cy="2387600"/>
          </a:xfrm>
        </p:spPr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39619" y="5202238"/>
            <a:ext cx="9144000" cy="1655762"/>
          </a:xfrm>
        </p:spPr>
        <p:txBody>
          <a:bodyPr/>
          <a:lstStyle/>
          <a:p>
            <a:r>
              <a:rPr lang="en-US" altLang="ja-JP" dirty="0"/>
              <a:t>PP</a:t>
            </a:r>
            <a:r>
              <a:rPr lang="ja-JP" altLang="en-US" dirty="0"/>
              <a:t>企画　マーケティング事業部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6073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1057708"/>
              </p:ext>
            </p:extLst>
          </p:nvPr>
        </p:nvGraphicFramePr>
        <p:xfrm>
          <a:off x="2152650" y="1268761"/>
          <a:ext cx="7886700" cy="49082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332" y="1354096"/>
            <a:ext cx="6257940" cy="1066792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店舗に置く端末の</a:t>
            </a:r>
            <a:r>
              <a:rPr lang="en-US" altLang="ja-JP" sz="2800" dirty="0"/>
              <a:t>IC</a:t>
            </a:r>
            <a:r>
              <a:rPr lang="ja-JP" altLang="en-US" sz="2800" dirty="0"/>
              <a:t>カードへの対応</a:t>
            </a:r>
          </a:p>
          <a:p>
            <a:r>
              <a:rPr lang="en-US" altLang="ja-JP" sz="2800" dirty="0"/>
              <a:t>IC</a:t>
            </a:r>
            <a:r>
              <a:rPr lang="ja-JP" altLang="en-US" sz="2800" dirty="0"/>
              <a:t>カードの統合性を考える</a:t>
            </a:r>
          </a:p>
          <a:p>
            <a:endParaRPr lang="ja-JP" altLang="en-US" sz="2800" dirty="0"/>
          </a:p>
          <a:p>
            <a:pPr>
              <a:buNone/>
            </a:pPr>
            <a:endParaRPr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382364" y="2500306"/>
            <a:ext cx="7458052" cy="3769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452662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磁気カード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810380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IC</a:t>
            </a:r>
            <a:r>
              <a:rPr lang="ja-JP" altLang="en-US" sz="3600" dirty="0"/>
              <a:t>カード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2452662" y="3714752"/>
            <a:ext cx="3071834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72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偽造されやすい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低い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数十円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810380" y="3714752"/>
            <a:ext cx="3071834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16,000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偽造は困難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高い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数百円</a:t>
            </a:r>
          </a:p>
        </p:txBody>
      </p:sp>
      <p:sp>
        <p:nvSpPr>
          <p:cNvPr id="14" name="V 字形矢印 13"/>
          <p:cNvSpPr/>
          <p:nvPr/>
        </p:nvSpPr>
        <p:spPr>
          <a:xfrm>
            <a:off x="3524232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ポイントカード所有枚数</a:t>
            </a:r>
          </a:p>
        </p:txBody>
      </p:sp>
      <p:pic>
        <p:nvPicPr>
          <p:cNvPr id="5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562448"/>
            <a:ext cx="83629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ポイントカード利用の意向</a:t>
            </a:r>
            <a:endParaRPr kumimoji="1" lang="ja-JP" altLang="en-US" dirty="0"/>
          </a:p>
        </p:txBody>
      </p:sp>
      <p:pic>
        <p:nvPicPr>
          <p:cNvPr id="6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22" y="1556793"/>
            <a:ext cx="83724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ポイントカードへの不満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sz="2800" dirty="0"/>
              <a:t>カードを忘れるとポイントがつかない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枚数が増えて持ち運ぶのが面倒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期限を忘れていてポイントがなくなった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２枚作ってしまったカードの合算ができない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レジで複数のカードから探すのが煩わしい</a:t>
            </a:r>
          </a:p>
          <a:p>
            <a:pPr>
              <a:lnSpc>
                <a:spcPct val="100000"/>
              </a:lnSpc>
            </a:pPr>
            <a:r>
              <a:rPr lang="ja-JP" altLang="en-US" sz="2800" dirty="0"/>
              <a:t>ポイントの残高がわかりづらい</a:t>
            </a:r>
          </a:p>
          <a:p>
            <a:pPr>
              <a:lnSpc>
                <a:spcPct val="100000"/>
              </a:lnSpc>
              <a:buNone/>
            </a:pPr>
            <a:endParaRPr lang="ja-JP" altLang="en-US" sz="2800" dirty="0"/>
          </a:p>
          <a:p>
            <a:pPr>
              <a:lnSpc>
                <a:spcPct val="100000"/>
              </a:lnSpc>
            </a:pPr>
            <a:endParaRPr lang="ja-JP" altLang="en-US" sz="2800" dirty="0"/>
          </a:p>
          <a:p>
            <a:pPr>
              <a:lnSpc>
                <a:spcPct val="100000"/>
              </a:lnSpc>
            </a:pPr>
            <a:endParaRPr lang="ja-JP" alt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17671913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ー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420218493"/>
              </p:ext>
            </p:extLst>
          </p:nvPr>
        </p:nvGraphicFramePr>
        <p:xfrm>
          <a:off x="6172200" y="1825625"/>
          <a:ext cx="5181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596646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7894"/>
              </p:ext>
            </p:extLst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600" dirty="0"/>
              <a:t>統合性</a:t>
            </a:r>
          </a:p>
          <a:p>
            <a:pPr lvl="1"/>
            <a:r>
              <a:rPr lang="ja-JP" altLang="en-US" sz="3600" dirty="0"/>
              <a:t>	</a:t>
            </a:r>
            <a:r>
              <a:rPr lang="en-US" altLang="ja-JP" sz="3600" dirty="0"/>
              <a:t>1</a:t>
            </a:r>
            <a:r>
              <a:rPr lang="ja-JP" altLang="en-US" sz="3600" dirty="0"/>
              <a:t>枚のカードに複数の情報</a:t>
            </a:r>
          </a:p>
          <a:p>
            <a:r>
              <a:rPr lang="ja-JP" altLang="en-US" sz="3600" dirty="0"/>
              <a:t>携帯性</a:t>
            </a:r>
          </a:p>
          <a:p>
            <a:pPr lvl="1"/>
            <a:r>
              <a:rPr lang="ja-JP" altLang="en-US" sz="3600" dirty="0"/>
              <a:t>	持ち運びに便利</a:t>
            </a:r>
          </a:p>
          <a:p>
            <a:r>
              <a:rPr lang="ja-JP" altLang="en-US" sz="3600" dirty="0"/>
              <a:t>安全性</a:t>
            </a:r>
          </a:p>
          <a:p>
            <a:pPr lvl="1"/>
            <a:r>
              <a:rPr lang="ja-JP" altLang="en-US" sz="3600" dirty="0"/>
              <a:t>	高いセキュリティ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ポイントがアップするようなサービス</a:t>
            </a:r>
          </a:p>
          <a:p>
            <a:pPr lvl="1"/>
            <a:r>
              <a:rPr lang="ja-JP" altLang="en-US" sz="3200" dirty="0"/>
              <a:t>誕生日サービス</a:t>
            </a:r>
          </a:p>
          <a:p>
            <a:pPr lvl="1"/>
            <a:r>
              <a:rPr lang="ja-JP" altLang="en-US" sz="3200" dirty="0"/>
              <a:t>記念日サービス</a:t>
            </a:r>
          </a:p>
          <a:p>
            <a:pPr lvl="1"/>
            <a:r>
              <a:rPr lang="ja-JP" altLang="en-US" sz="3200" dirty="0"/>
              <a:t>雨の日サービス</a:t>
            </a:r>
          </a:p>
          <a:p>
            <a:pPr lvl="1"/>
            <a:r>
              <a:rPr lang="ja-JP" altLang="en-US" sz="3200" dirty="0"/>
              <a:t>リサイクルに協力するとポイントがつく</a:t>
            </a:r>
          </a:p>
          <a:p>
            <a:r>
              <a:rPr lang="ja-JP" altLang="en-US" sz="3200" dirty="0"/>
              <a:t>ほかのカードとの連携</a:t>
            </a:r>
          </a:p>
          <a:p>
            <a:pPr lvl="1"/>
            <a:r>
              <a:rPr lang="ja-JP" altLang="en-US" sz="3200" dirty="0"/>
              <a:t>ほかのお店でも使えるようにしてほしい</a:t>
            </a:r>
          </a:p>
          <a:p>
            <a:pPr lvl="1"/>
            <a:r>
              <a:rPr lang="ja-JP" altLang="en-US" sz="3200" dirty="0"/>
              <a:t>ほかのカードとまとめてほしい</a:t>
            </a:r>
          </a:p>
          <a:p>
            <a:pPr lvl="1"/>
            <a:endParaRPr lang="ja-JP" alt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</TotalTime>
  <Words>245</Words>
  <Application>Microsoft Office PowerPoint</Application>
  <PresentationFormat>ワイド画面</PresentationFormat>
  <Paragraphs>69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ＭＳ Ｐゴシック</vt:lpstr>
      <vt:lpstr>Arial</vt:lpstr>
      <vt:lpstr>Calibri</vt:lpstr>
      <vt:lpstr>Calibri Light</vt:lpstr>
      <vt:lpstr>Office テーマ</vt:lpstr>
      <vt:lpstr>ICカードのご提案</vt:lpstr>
      <vt:lpstr>磁気カードからICカードへ</vt:lpstr>
      <vt:lpstr>ポイントカード所有枚数</vt:lpstr>
      <vt:lpstr>ポイントカード利用の意向</vt:lpstr>
      <vt:lpstr>ポイントカードへの不満</vt:lpstr>
      <vt:lpstr>ICカードの種類</vt:lpstr>
      <vt:lpstr>ICカードのメリット</vt:lpstr>
      <vt:lpstr>顧客ニーズへの対応</vt:lpstr>
      <vt:lpstr>ポイントカードへの希望</vt:lpstr>
      <vt:lpstr>今後のサービス</vt:lpstr>
      <vt:lpstr>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01 User</cp:lastModifiedBy>
  <cp:revision>43</cp:revision>
  <dcterms:created xsi:type="dcterms:W3CDTF">2006-12-24T13:54:23Z</dcterms:created>
  <dcterms:modified xsi:type="dcterms:W3CDTF">2016-04-10T05:58:25Z</dcterms:modified>
</cp:coreProperties>
</file>