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2.xml" ContentType="application/vnd.openxmlformats-officedocument.drawingml.chart+xml"/>
  <Override PartName="/ppt/charts/chart3.xml" ContentType="application/vnd.openxmlformats-officedocument.drawingml.chart+xml"/>
  <Override PartName="/ppt/comments/comment1.xml" ContentType="application/vnd.openxmlformats-officedocument.presentationml.comments+xml"/>
  <Override PartName="/ppt/charts/chart4.xml" ContentType="application/vnd.openxmlformats-officedocument.drawingml.chart+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9" r:id="rId1"/>
  </p:sldMasterIdLst>
  <p:notesMasterIdLst>
    <p:notesMasterId r:id="rId17"/>
  </p:notesMasterIdLst>
  <p:sldIdLst>
    <p:sldId id="257" r:id="rId2"/>
    <p:sldId id="258" r:id="rId3"/>
    <p:sldId id="267" r:id="rId4"/>
    <p:sldId id="268" r:id="rId5"/>
    <p:sldId id="269" r:id="rId6"/>
    <p:sldId id="270" r:id="rId7"/>
    <p:sldId id="271" r:id="rId8"/>
    <p:sldId id="259" r:id="rId9"/>
    <p:sldId id="260" r:id="rId10"/>
    <p:sldId id="261" r:id="rId11"/>
    <p:sldId id="262" r:id="rId12"/>
    <p:sldId id="263" r:id="rId13"/>
    <p:sldId id="264" r:id="rId14"/>
    <p:sldId id="265" r:id="rId15"/>
    <p:sldId id="266"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01 User" initials="" lastIdx="0" clrIdx="0"/>
  <p:cmAuthor id="2" name="01 User" initials="0U" lastIdx="1" clrIdx="1">
    <p:extLst>
      <p:ext uri="{19B8F6BF-5375-455C-9EA6-DF929625EA0E}">
        <p15:presenceInfo xmlns:p15="http://schemas.microsoft.com/office/powerpoint/2012/main" userId="c4e29b27cad8313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7" d="100"/>
          <a:sy n="77" d="100"/>
        </p:scale>
        <p:origin x="12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NULL"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1"/>
          <c:order val="1"/>
          <c:tx>
            <c:strRef>
              <c:f>Sheet1!$A$5:$B$5</c:f>
              <c:strCache>
                <c:ptCount val="1"/>
                <c:pt idx="0">
                  <c:v>上海 降水量</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Sheet1!$C$5:$N$5</c:f>
              <c:numCache>
                <c:formatCode>General</c:formatCode>
                <c:ptCount val="12"/>
                <c:pt idx="0">
                  <c:v>48</c:v>
                </c:pt>
                <c:pt idx="1">
                  <c:v>58</c:v>
                </c:pt>
                <c:pt idx="2">
                  <c:v>84</c:v>
                </c:pt>
                <c:pt idx="3">
                  <c:v>94</c:v>
                </c:pt>
                <c:pt idx="4">
                  <c:v>94</c:v>
                </c:pt>
                <c:pt idx="5">
                  <c:v>180</c:v>
                </c:pt>
                <c:pt idx="6">
                  <c:v>147</c:v>
                </c:pt>
                <c:pt idx="7">
                  <c:v>142</c:v>
                </c:pt>
                <c:pt idx="8">
                  <c:v>130</c:v>
                </c:pt>
                <c:pt idx="9">
                  <c:v>71</c:v>
                </c:pt>
                <c:pt idx="10">
                  <c:v>51</c:v>
                </c:pt>
                <c:pt idx="11">
                  <c:v>36</c:v>
                </c:pt>
              </c:numCache>
            </c:numRef>
          </c:val>
          <c:smooth val="0"/>
          <c:extLst>
            <c:ext xmlns:c16="http://schemas.microsoft.com/office/drawing/2014/chart" uri="{C3380CC4-5D6E-409C-BE32-E72D297353CC}">
              <c16:uniqueId val="{00000000-249A-4393-AF57-70A1FC9EFDA0}"/>
            </c:ext>
          </c:extLst>
        </c:ser>
        <c:ser>
          <c:idx val="3"/>
          <c:order val="3"/>
          <c:tx>
            <c:strRef>
              <c:f>Sheet1!$A$7:$B$7</c:f>
              <c:strCache>
                <c:ptCount val="1"/>
                <c:pt idx="0">
                  <c:v>東京 降水量</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Sheet1!$C$7:$N$7</c:f>
              <c:numCache>
                <c:formatCode>General</c:formatCode>
                <c:ptCount val="12"/>
                <c:pt idx="0">
                  <c:v>48.6</c:v>
                </c:pt>
                <c:pt idx="1">
                  <c:v>60.2</c:v>
                </c:pt>
                <c:pt idx="2">
                  <c:v>114.5</c:v>
                </c:pt>
                <c:pt idx="3">
                  <c:v>130.30000000000001</c:v>
                </c:pt>
                <c:pt idx="4">
                  <c:v>128</c:v>
                </c:pt>
                <c:pt idx="5">
                  <c:v>164.9</c:v>
                </c:pt>
                <c:pt idx="6">
                  <c:v>161.5</c:v>
                </c:pt>
                <c:pt idx="7">
                  <c:v>155.1</c:v>
                </c:pt>
                <c:pt idx="8">
                  <c:v>208.5</c:v>
                </c:pt>
                <c:pt idx="9">
                  <c:v>163.1</c:v>
                </c:pt>
                <c:pt idx="10">
                  <c:v>92.5</c:v>
                </c:pt>
                <c:pt idx="11">
                  <c:v>39.6</c:v>
                </c:pt>
              </c:numCache>
            </c:numRef>
          </c:val>
          <c:smooth val="0"/>
          <c:extLst>
            <c:ext xmlns:c16="http://schemas.microsoft.com/office/drawing/2014/chart" uri="{C3380CC4-5D6E-409C-BE32-E72D297353CC}">
              <c16:uniqueId val="{00000001-249A-4393-AF57-70A1FC9EFDA0}"/>
            </c:ext>
          </c:extLst>
        </c:ser>
        <c:dLbls>
          <c:showLegendKey val="0"/>
          <c:showVal val="0"/>
          <c:showCatName val="0"/>
          <c:showSerName val="0"/>
          <c:showPercent val="0"/>
          <c:showBubbleSize val="0"/>
        </c:dLbls>
        <c:marker val="1"/>
        <c:smooth val="0"/>
        <c:axId val="233756088"/>
        <c:axId val="233758048"/>
      </c:lineChart>
      <c:lineChart>
        <c:grouping val="standard"/>
        <c:varyColors val="0"/>
        <c:ser>
          <c:idx val="0"/>
          <c:order val="0"/>
          <c:tx>
            <c:strRef>
              <c:f>Sheet1!$A$4:$B$4</c:f>
              <c:strCache>
                <c:ptCount val="1"/>
                <c:pt idx="0">
                  <c:v>上海 平均気温</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Sheet1!$C$4:$N$4</c:f>
              <c:numCache>
                <c:formatCode>General</c:formatCode>
                <c:ptCount val="12"/>
                <c:pt idx="0">
                  <c:v>1</c:v>
                </c:pt>
                <c:pt idx="1">
                  <c:v>1</c:v>
                </c:pt>
                <c:pt idx="2">
                  <c:v>4</c:v>
                </c:pt>
                <c:pt idx="3">
                  <c:v>10</c:v>
                </c:pt>
                <c:pt idx="4">
                  <c:v>15</c:v>
                </c:pt>
                <c:pt idx="5">
                  <c:v>19</c:v>
                </c:pt>
                <c:pt idx="6">
                  <c:v>23</c:v>
                </c:pt>
                <c:pt idx="7">
                  <c:v>23</c:v>
                </c:pt>
                <c:pt idx="8">
                  <c:v>19</c:v>
                </c:pt>
                <c:pt idx="9">
                  <c:v>14</c:v>
                </c:pt>
                <c:pt idx="10">
                  <c:v>7</c:v>
                </c:pt>
                <c:pt idx="11">
                  <c:v>2</c:v>
                </c:pt>
              </c:numCache>
            </c:numRef>
          </c:val>
          <c:smooth val="0"/>
          <c:extLst>
            <c:ext xmlns:c16="http://schemas.microsoft.com/office/drawing/2014/chart" uri="{C3380CC4-5D6E-409C-BE32-E72D297353CC}">
              <c16:uniqueId val="{00000002-249A-4393-AF57-70A1FC9EFDA0}"/>
            </c:ext>
          </c:extLst>
        </c:ser>
        <c:ser>
          <c:idx val="2"/>
          <c:order val="2"/>
          <c:tx>
            <c:strRef>
              <c:f>Sheet1!$A$6:$B$6</c:f>
              <c:strCache>
                <c:ptCount val="1"/>
                <c:pt idx="0">
                  <c:v>東京 平均気温</c:v>
                </c:pt>
              </c:strCache>
            </c:strRef>
          </c:tx>
          <c:cat>
            <c:strRef>
              <c:f>Sheet1!$C$3:$N$3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Sheet1!$C$6:$N$6</c:f>
              <c:numCache>
                <c:formatCode>General</c:formatCode>
                <c:ptCount val="12"/>
                <c:pt idx="0">
                  <c:v>5.8</c:v>
                </c:pt>
                <c:pt idx="1">
                  <c:v>6.1</c:v>
                </c:pt>
                <c:pt idx="2">
                  <c:v>8.9</c:v>
                </c:pt>
                <c:pt idx="3">
                  <c:v>14.4</c:v>
                </c:pt>
                <c:pt idx="4">
                  <c:v>18.7</c:v>
                </c:pt>
                <c:pt idx="5">
                  <c:v>21.8</c:v>
                </c:pt>
                <c:pt idx="6">
                  <c:v>25.4</c:v>
                </c:pt>
                <c:pt idx="7">
                  <c:v>27.1</c:v>
                </c:pt>
                <c:pt idx="8">
                  <c:v>23.5</c:v>
                </c:pt>
                <c:pt idx="9">
                  <c:v>18.2</c:v>
                </c:pt>
                <c:pt idx="10">
                  <c:v>13</c:v>
                </c:pt>
                <c:pt idx="11">
                  <c:v>8.4</c:v>
                </c:pt>
              </c:numCache>
            </c:numRef>
          </c:val>
          <c:smooth val="0"/>
          <c:extLst>
            <c:ext xmlns:c16="http://schemas.microsoft.com/office/drawing/2014/chart" uri="{C3380CC4-5D6E-409C-BE32-E72D297353CC}">
              <c16:uniqueId val="{00000003-249A-4393-AF57-70A1FC9EFDA0}"/>
            </c:ext>
          </c:extLst>
        </c:ser>
        <c:dLbls>
          <c:showLegendKey val="0"/>
          <c:showVal val="0"/>
          <c:showCatName val="0"/>
          <c:showSerName val="0"/>
          <c:showPercent val="0"/>
          <c:showBubbleSize val="0"/>
        </c:dLbls>
        <c:marker val="1"/>
        <c:smooth val="0"/>
        <c:axId val="233758440"/>
        <c:axId val="233756480"/>
      </c:lineChart>
      <c:catAx>
        <c:axId val="233756088"/>
        <c:scaling>
          <c:orientation val="minMax"/>
        </c:scaling>
        <c:delete val="0"/>
        <c:axPos val="b"/>
        <c:numFmt formatCode="General" sourceLinked="1"/>
        <c:majorTickMark val="out"/>
        <c:minorTickMark val="none"/>
        <c:tickLblPos val="nextTo"/>
        <c:crossAx val="233758048"/>
        <c:crosses val="autoZero"/>
        <c:auto val="1"/>
        <c:lblAlgn val="ctr"/>
        <c:lblOffset val="100"/>
        <c:noMultiLvlLbl val="0"/>
      </c:catAx>
      <c:valAx>
        <c:axId val="233758048"/>
        <c:scaling>
          <c:orientation val="minMax"/>
        </c:scaling>
        <c:delete val="0"/>
        <c:axPos val="l"/>
        <c:majorGridlines/>
        <c:numFmt formatCode="General" sourceLinked="1"/>
        <c:majorTickMark val="out"/>
        <c:minorTickMark val="none"/>
        <c:tickLblPos val="nextTo"/>
        <c:crossAx val="233756088"/>
        <c:crosses val="autoZero"/>
        <c:crossBetween val="between"/>
      </c:valAx>
      <c:valAx>
        <c:axId val="233756480"/>
        <c:scaling>
          <c:orientation val="minMax"/>
        </c:scaling>
        <c:delete val="0"/>
        <c:axPos val="r"/>
        <c:numFmt formatCode="General" sourceLinked="1"/>
        <c:majorTickMark val="out"/>
        <c:minorTickMark val="none"/>
        <c:tickLblPos val="nextTo"/>
        <c:crossAx val="233758440"/>
        <c:crosses val="max"/>
        <c:crossBetween val="between"/>
      </c:valAx>
      <c:catAx>
        <c:axId val="233758440"/>
        <c:scaling>
          <c:orientation val="minMax"/>
        </c:scaling>
        <c:delete val="1"/>
        <c:axPos val="b"/>
        <c:numFmt formatCode="General" sourceLinked="1"/>
        <c:majorTickMark val="out"/>
        <c:minorTickMark val="none"/>
        <c:tickLblPos val="nextTo"/>
        <c:crossAx val="233756480"/>
        <c:crosses val="autoZero"/>
        <c:auto val="1"/>
        <c:lblAlgn val="ctr"/>
        <c:lblOffset val="100"/>
        <c:noMultiLvlLbl val="0"/>
      </c:catAx>
    </c:plotArea>
    <c:legend>
      <c:legendPos val="r"/>
      <c:layout/>
      <c:overlay val="0"/>
    </c:legend>
    <c:plotVisOnly val="1"/>
    <c:dispBlanksAs val="gap"/>
    <c:showDLblsOverMax val="0"/>
  </c:chart>
  <c:txPr>
    <a:bodyPr/>
    <a:lstStyle/>
    <a:p>
      <a:pPr>
        <a:defRPr sz="16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cat>
            <c:strRef>
              <c:f>お土産!$A$3:$A$9</c:f>
              <c:strCache>
                <c:ptCount val="7"/>
                <c:pt idx="0">
                  <c:v>海苔</c:v>
                </c:pt>
                <c:pt idx="1">
                  <c:v>コチュジャン</c:v>
                </c:pt>
                <c:pt idx="2">
                  <c:v>コスメ</c:v>
                </c:pt>
                <c:pt idx="3">
                  <c:v>キムチ</c:v>
                </c:pt>
                <c:pt idx="4">
                  <c:v>アクセサリー</c:v>
                </c:pt>
                <c:pt idx="5">
                  <c:v>高麗人参</c:v>
                </c:pt>
                <c:pt idx="6">
                  <c:v>その他</c:v>
                </c:pt>
              </c:strCache>
            </c:strRef>
          </c:cat>
          <c:val>
            <c:numRef>
              <c:f>お土産!$B$3:$B$9</c:f>
              <c:numCache>
                <c:formatCode>General</c:formatCode>
                <c:ptCount val="7"/>
                <c:pt idx="0">
                  <c:v>1251</c:v>
                </c:pt>
                <c:pt idx="1">
                  <c:v>987</c:v>
                </c:pt>
                <c:pt idx="2">
                  <c:v>736</c:v>
                </c:pt>
                <c:pt idx="3">
                  <c:v>539</c:v>
                </c:pt>
                <c:pt idx="4">
                  <c:v>325</c:v>
                </c:pt>
                <c:pt idx="5">
                  <c:v>211</c:v>
                </c:pt>
                <c:pt idx="6">
                  <c:v>477</c:v>
                </c:pt>
              </c:numCache>
            </c:numRef>
          </c:val>
          <c:extLst>
            <c:ext xmlns:c16="http://schemas.microsoft.com/office/drawing/2014/chart" uri="{C3380CC4-5D6E-409C-BE32-E72D297353CC}">
              <c16:uniqueId val="{00000000-FBAD-4F5E-922D-C0633BE25665}"/>
            </c:ext>
          </c:extLst>
        </c:ser>
        <c:dLbls>
          <c:showLegendKey val="0"/>
          <c:showVal val="0"/>
          <c:showCatName val="0"/>
          <c:showSerName val="0"/>
          <c:showPercent val="0"/>
          <c:showBubbleSize val="0"/>
          <c:showLeaderLines val="1"/>
        </c:dLbls>
        <c:firstSliceAng val="0"/>
      </c:pieChart>
    </c:plotArea>
    <c:legend>
      <c:legendPos val="r"/>
      <c:layout>
        <c:manualLayout>
          <c:xMode val="edge"/>
          <c:yMode val="edge"/>
          <c:x val="0.67354981196590935"/>
          <c:y val="0.12916218805982591"/>
          <c:w val="0.31628930652117021"/>
          <c:h val="0.53268091488563929"/>
        </c:manualLayout>
      </c:layout>
      <c:overlay val="0"/>
      <c:txPr>
        <a:bodyPr/>
        <a:lstStyle/>
        <a:p>
          <a:pPr>
            <a:defRPr sz="1800"/>
          </a:pPr>
          <a:endParaRPr lang="ja-JP"/>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cat>
            <c:strRef>
              <c:f>食べ物!$A$3:$A$11</c:f>
              <c:strCache>
                <c:ptCount val="9"/>
                <c:pt idx="0">
                  <c:v>食べ物</c:v>
                </c:pt>
                <c:pt idx="1">
                  <c:v>骨付きカルビ</c:v>
                </c:pt>
                <c:pt idx="2">
                  <c:v>冷麺</c:v>
                </c:pt>
                <c:pt idx="3">
                  <c:v>チヂミ</c:v>
                </c:pt>
                <c:pt idx="4">
                  <c:v>あわび粥</c:v>
                </c:pt>
                <c:pt idx="5">
                  <c:v>ダッカルビ</c:v>
                </c:pt>
                <c:pt idx="6">
                  <c:v>石焼ビビンバ</c:v>
                </c:pt>
                <c:pt idx="7">
                  <c:v>参鶏湯</c:v>
                </c:pt>
                <c:pt idx="8">
                  <c:v>その他</c:v>
                </c:pt>
              </c:strCache>
            </c:strRef>
          </c:cat>
          <c:val>
            <c:numRef>
              <c:f>食べ物!$B$3:$B$11</c:f>
              <c:numCache>
                <c:formatCode>General</c:formatCode>
                <c:ptCount val="9"/>
                <c:pt idx="0">
                  <c:v>0</c:v>
                </c:pt>
                <c:pt idx="1">
                  <c:v>580</c:v>
                </c:pt>
                <c:pt idx="2">
                  <c:v>521</c:v>
                </c:pt>
                <c:pt idx="3">
                  <c:v>392</c:v>
                </c:pt>
                <c:pt idx="4">
                  <c:v>317</c:v>
                </c:pt>
                <c:pt idx="5">
                  <c:v>206</c:v>
                </c:pt>
                <c:pt idx="6">
                  <c:v>198</c:v>
                </c:pt>
                <c:pt idx="7">
                  <c:v>80</c:v>
                </c:pt>
                <c:pt idx="8">
                  <c:v>237</c:v>
                </c:pt>
              </c:numCache>
            </c:numRef>
          </c:val>
          <c:extLst>
            <c:ext xmlns:c16="http://schemas.microsoft.com/office/drawing/2014/chart" uri="{C3380CC4-5D6E-409C-BE32-E72D297353CC}">
              <c16:uniqueId val="{00000000-497E-4F16-84E2-81886F50D30D}"/>
            </c:ext>
          </c:extLst>
        </c:ser>
        <c:dLbls>
          <c:showLegendKey val="0"/>
          <c:showVal val="0"/>
          <c:showCatName val="0"/>
          <c:showSerName val="0"/>
          <c:showPercent val="0"/>
          <c:showBubbleSize val="0"/>
          <c:showLeaderLines val="1"/>
        </c:dLbls>
        <c:firstSliceAng val="0"/>
      </c:pieChart>
    </c:plotArea>
    <c:legend>
      <c:legendPos val="r"/>
      <c:legendEntry>
        <c:idx val="0"/>
        <c:delete val="1"/>
      </c:legendEntry>
      <c:layout/>
      <c:overlay val="0"/>
      <c:txPr>
        <a:bodyPr/>
        <a:lstStyle/>
        <a:p>
          <a:pPr>
            <a:defRPr sz="1800"/>
          </a:pPr>
          <a:endParaRPr lang="ja-JP"/>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1"/>
          <c:order val="1"/>
          <c:tx>
            <c:strRef>
              <c:f>Sheet1!$A$6:$B$6</c:f>
              <c:strCache>
                <c:ptCount val="1"/>
                <c:pt idx="0">
                  <c:v>ソウル 降水量</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Sheet1!$C$6:$N$6</c:f>
              <c:numCache>
                <c:formatCode>General</c:formatCode>
                <c:ptCount val="12"/>
                <c:pt idx="0">
                  <c:v>21.7</c:v>
                </c:pt>
                <c:pt idx="1">
                  <c:v>25.8</c:v>
                </c:pt>
                <c:pt idx="2">
                  <c:v>45.9</c:v>
                </c:pt>
                <c:pt idx="3">
                  <c:v>77.099999999999994</c:v>
                </c:pt>
                <c:pt idx="4">
                  <c:v>102.4</c:v>
                </c:pt>
                <c:pt idx="5">
                  <c:v>133.1</c:v>
                </c:pt>
                <c:pt idx="6">
                  <c:v>327.60000000000002</c:v>
                </c:pt>
                <c:pt idx="7">
                  <c:v>348.1</c:v>
                </c:pt>
                <c:pt idx="8">
                  <c:v>137.4</c:v>
                </c:pt>
                <c:pt idx="9">
                  <c:v>49.1</c:v>
                </c:pt>
                <c:pt idx="10">
                  <c:v>53.1</c:v>
                </c:pt>
                <c:pt idx="11">
                  <c:v>24.6</c:v>
                </c:pt>
              </c:numCache>
            </c:numRef>
          </c:val>
          <c:smooth val="0"/>
          <c:extLst>
            <c:ext xmlns:c16="http://schemas.microsoft.com/office/drawing/2014/chart" uri="{C3380CC4-5D6E-409C-BE32-E72D297353CC}">
              <c16:uniqueId val="{00000000-45B2-4A9B-99F6-68E48D7D8044}"/>
            </c:ext>
          </c:extLst>
        </c:ser>
        <c:ser>
          <c:idx val="3"/>
          <c:order val="3"/>
          <c:tx>
            <c:strRef>
              <c:f>Sheet1!$A$8:$B$8</c:f>
              <c:strCache>
                <c:ptCount val="1"/>
                <c:pt idx="0">
                  <c:v>東京 降水量</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Sheet1!$C$8:$N$8</c:f>
              <c:numCache>
                <c:formatCode>General</c:formatCode>
                <c:ptCount val="12"/>
                <c:pt idx="0">
                  <c:v>48.6</c:v>
                </c:pt>
                <c:pt idx="1">
                  <c:v>60.2</c:v>
                </c:pt>
                <c:pt idx="2">
                  <c:v>114.5</c:v>
                </c:pt>
                <c:pt idx="3">
                  <c:v>130.30000000000001</c:v>
                </c:pt>
                <c:pt idx="4">
                  <c:v>128</c:v>
                </c:pt>
                <c:pt idx="5">
                  <c:v>164.9</c:v>
                </c:pt>
                <c:pt idx="6">
                  <c:v>161.5</c:v>
                </c:pt>
                <c:pt idx="7">
                  <c:v>155.1</c:v>
                </c:pt>
                <c:pt idx="8">
                  <c:v>208.5</c:v>
                </c:pt>
                <c:pt idx="9">
                  <c:v>163.1</c:v>
                </c:pt>
                <c:pt idx="10">
                  <c:v>92.5</c:v>
                </c:pt>
                <c:pt idx="11">
                  <c:v>39.6</c:v>
                </c:pt>
              </c:numCache>
            </c:numRef>
          </c:val>
          <c:smooth val="0"/>
          <c:extLst>
            <c:ext xmlns:c16="http://schemas.microsoft.com/office/drawing/2014/chart" uri="{C3380CC4-5D6E-409C-BE32-E72D297353CC}">
              <c16:uniqueId val="{00000001-45B2-4A9B-99F6-68E48D7D8044}"/>
            </c:ext>
          </c:extLst>
        </c:ser>
        <c:dLbls>
          <c:showLegendKey val="0"/>
          <c:showVal val="0"/>
          <c:showCatName val="0"/>
          <c:showSerName val="0"/>
          <c:showPercent val="0"/>
          <c:showBubbleSize val="0"/>
        </c:dLbls>
        <c:marker val="1"/>
        <c:smooth val="0"/>
        <c:axId val="194337544"/>
        <c:axId val="194334800"/>
      </c:lineChart>
      <c:lineChart>
        <c:grouping val="standard"/>
        <c:varyColors val="0"/>
        <c:ser>
          <c:idx val="0"/>
          <c:order val="0"/>
          <c:tx>
            <c:strRef>
              <c:f>Sheet1!$A$5:$B$5</c:f>
              <c:strCache>
                <c:ptCount val="1"/>
                <c:pt idx="0">
                  <c:v>ソウル 平均気温</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Sheet1!$C$5:$N$5</c:f>
              <c:numCache>
                <c:formatCode>General</c:formatCode>
                <c:ptCount val="12"/>
                <c:pt idx="0">
                  <c:v>-2.6</c:v>
                </c:pt>
                <c:pt idx="1">
                  <c:v>-0.30000000000000021</c:v>
                </c:pt>
                <c:pt idx="2">
                  <c:v>5.2</c:v>
                </c:pt>
                <c:pt idx="3">
                  <c:v>12.1</c:v>
                </c:pt>
                <c:pt idx="4">
                  <c:v>17.399999999999999</c:v>
                </c:pt>
                <c:pt idx="5">
                  <c:v>21.9</c:v>
                </c:pt>
                <c:pt idx="6">
                  <c:v>24.9</c:v>
                </c:pt>
                <c:pt idx="7">
                  <c:v>25.4</c:v>
                </c:pt>
                <c:pt idx="8">
                  <c:v>20.8</c:v>
                </c:pt>
                <c:pt idx="9">
                  <c:v>14.4</c:v>
                </c:pt>
                <c:pt idx="10">
                  <c:v>6.9</c:v>
                </c:pt>
                <c:pt idx="11">
                  <c:v>0.2</c:v>
                </c:pt>
              </c:numCache>
            </c:numRef>
          </c:val>
          <c:smooth val="0"/>
          <c:extLst>
            <c:ext xmlns:c16="http://schemas.microsoft.com/office/drawing/2014/chart" uri="{C3380CC4-5D6E-409C-BE32-E72D297353CC}">
              <c16:uniqueId val="{00000002-45B2-4A9B-99F6-68E48D7D8044}"/>
            </c:ext>
          </c:extLst>
        </c:ser>
        <c:ser>
          <c:idx val="2"/>
          <c:order val="2"/>
          <c:tx>
            <c:strRef>
              <c:f>Sheet1!$A$7:$B$7</c:f>
              <c:strCache>
                <c:ptCount val="1"/>
                <c:pt idx="0">
                  <c:v>東京 平均気温</c:v>
                </c:pt>
              </c:strCache>
            </c:strRef>
          </c:tx>
          <c:cat>
            <c:strRef>
              <c:f>Sheet1!$C$4:$N$4</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Sheet1!$C$7:$N$7</c:f>
              <c:numCache>
                <c:formatCode>General</c:formatCode>
                <c:ptCount val="12"/>
                <c:pt idx="0">
                  <c:v>5.8</c:v>
                </c:pt>
                <c:pt idx="1">
                  <c:v>6.1</c:v>
                </c:pt>
                <c:pt idx="2">
                  <c:v>8.9</c:v>
                </c:pt>
                <c:pt idx="3">
                  <c:v>14.4</c:v>
                </c:pt>
                <c:pt idx="4">
                  <c:v>18.7</c:v>
                </c:pt>
                <c:pt idx="5">
                  <c:v>21.8</c:v>
                </c:pt>
                <c:pt idx="6">
                  <c:v>25.4</c:v>
                </c:pt>
                <c:pt idx="7">
                  <c:v>27.1</c:v>
                </c:pt>
                <c:pt idx="8">
                  <c:v>23.5</c:v>
                </c:pt>
                <c:pt idx="9">
                  <c:v>18.2</c:v>
                </c:pt>
                <c:pt idx="10">
                  <c:v>13</c:v>
                </c:pt>
                <c:pt idx="11">
                  <c:v>8.4</c:v>
                </c:pt>
              </c:numCache>
            </c:numRef>
          </c:val>
          <c:smooth val="0"/>
          <c:extLst>
            <c:ext xmlns:c16="http://schemas.microsoft.com/office/drawing/2014/chart" uri="{C3380CC4-5D6E-409C-BE32-E72D297353CC}">
              <c16:uniqueId val="{00000003-45B2-4A9B-99F6-68E48D7D8044}"/>
            </c:ext>
          </c:extLst>
        </c:ser>
        <c:dLbls>
          <c:showLegendKey val="0"/>
          <c:showVal val="0"/>
          <c:showCatName val="0"/>
          <c:showSerName val="0"/>
          <c:showPercent val="0"/>
          <c:showBubbleSize val="0"/>
        </c:dLbls>
        <c:marker val="1"/>
        <c:smooth val="0"/>
        <c:axId val="235003248"/>
        <c:axId val="194335192"/>
      </c:lineChart>
      <c:catAx>
        <c:axId val="194337544"/>
        <c:scaling>
          <c:orientation val="minMax"/>
        </c:scaling>
        <c:delete val="0"/>
        <c:axPos val="b"/>
        <c:numFmt formatCode="General" sourceLinked="0"/>
        <c:majorTickMark val="out"/>
        <c:minorTickMark val="none"/>
        <c:tickLblPos val="nextTo"/>
        <c:crossAx val="194334800"/>
        <c:crosses val="autoZero"/>
        <c:auto val="1"/>
        <c:lblAlgn val="ctr"/>
        <c:lblOffset val="100"/>
        <c:noMultiLvlLbl val="0"/>
      </c:catAx>
      <c:valAx>
        <c:axId val="194334800"/>
        <c:scaling>
          <c:orientation val="minMax"/>
        </c:scaling>
        <c:delete val="0"/>
        <c:axPos val="l"/>
        <c:majorGridlines/>
        <c:numFmt formatCode="General" sourceLinked="1"/>
        <c:majorTickMark val="out"/>
        <c:minorTickMark val="none"/>
        <c:tickLblPos val="nextTo"/>
        <c:crossAx val="194337544"/>
        <c:crosses val="autoZero"/>
        <c:crossBetween val="between"/>
      </c:valAx>
      <c:valAx>
        <c:axId val="194335192"/>
        <c:scaling>
          <c:orientation val="minMax"/>
        </c:scaling>
        <c:delete val="0"/>
        <c:axPos val="r"/>
        <c:numFmt formatCode="General" sourceLinked="1"/>
        <c:majorTickMark val="out"/>
        <c:minorTickMark val="none"/>
        <c:tickLblPos val="nextTo"/>
        <c:crossAx val="235003248"/>
        <c:crosses val="max"/>
        <c:crossBetween val="between"/>
      </c:valAx>
      <c:catAx>
        <c:axId val="235003248"/>
        <c:scaling>
          <c:orientation val="minMax"/>
        </c:scaling>
        <c:delete val="1"/>
        <c:axPos val="b"/>
        <c:numFmt formatCode="General" sourceLinked="1"/>
        <c:majorTickMark val="out"/>
        <c:minorTickMark val="none"/>
        <c:tickLblPos val="nextTo"/>
        <c:crossAx val="194335192"/>
        <c:crosses val="autoZero"/>
        <c:auto val="1"/>
        <c:lblAlgn val="ctr"/>
        <c:lblOffset val="100"/>
        <c:noMultiLvlLbl val="0"/>
      </c:catAx>
    </c:plotArea>
    <c:legend>
      <c:legendPos val="r"/>
      <c:layout/>
      <c:overlay val="0"/>
      <c:txPr>
        <a:bodyPr/>
        <a:lstStyle/>
        <a:p>
          <a:pPr>
            <a:defRPr sz="1400"/>
          </a:pPr>
          <a:endParaRPr lang="ja-JP"/>
        </a:p>
      </c:txPr>
    </c:legend>
    <c:plotVisOnly val="1"/>
    <c:dispBlanksAs val="gap"/>
    <c:showDLblsOverMax val="0"/>
  </c:chart>
  <c:txPr>
    <a:bodyPr/>
    <a:lstStyle/>
    <a:p>
      <a:pPr>
        <a:defRPr sz="1600"/>
      </a:pPr>
      <a:endParaRPr lang="ja-JP"/>
    </a:p>
  </c:txPr>
  <c:externalData r:id="rId1">
    <c:autoUpdate val="0"/>
  </c:externalData>
</c:chartSpace>
</file>

<file path=ppt/comments/comment1.xml><?xml version="1.0" encoding="utf-8"?>
<p:cmLst xmlns:a="http://schemas.openxmlformats.org/drawingml/2006/main" xmlns:r="http://schemas.openxmlformats.org/officeDocument/2006/relationships" xmlns:p="http://schemas.openxmlformats.org/presentationml/2006/main">
  <p:cm authorId="2" dt="2012-12-27T15:06:30.241" idx="1">
    <p:pos x="-22" y="-14"/>
    <p:text>韓国では、食が健康につながると言われている。</p:text>
    <p:extLst mod="1">
      <p:ext uri="{C676402C-5697-4E1C-873F-D02D1690AC5C}">
        <p15:threadingInfo xmlns:p15="http://schemas.microsoft.com/office/powerpoint/2012/main" timeZoneBias="-540"/>
      </p:ext>
    </p:extLst>
  </p:cm>
</p: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963DDDB-F305-4069-8E00-0EE6A2B90CB4}" type="doc">
      <dgm:prSet loTypeId="urn:microsoft.com/office/officeart/2005/8/layout/vList6" loCatId="process" qsTypeId="urn:microsoft.com/office/officeart/2005/8/quickstyle/simple1" qsCatId="simple" csTypeId="urn:microsoft.com/office/officeart/2005/8/colors/colorful2" csCatId="colorful" phldr="1"/>
      <dgm:spPr/>
      <dgm:t>
        <a:bodyPr/>
        <a:lstStyle/>
        <a:p>
          <a:endParaRPr kumimoji="1" lang="ja-JP" altLang="en-US"/>
        </a:p>
      </dgm:t>
    </dgm:pt>
    <dgm:pt modelId="{4BB666E9-AC26-41AB-98CA-D703F4D5EA3C}">
      <dgm:prSet phldrT="[テキスト]" custT="1"/>
      <dgm:spPr/>
      <dgm:t>
        <a:bodyPr/>
        <a:lstStyle/>
        <a:p>
          <a:r>
            <a:rPr kumimoji="1" lang="ja-JP" altLang="en-US" sz="4400" dirty="0" smtClean="0"/>
            <a:t>上海</a:t>
          </a:r>
          <a:endParaRPr kumimoji="1" lang="ja-JP" altLang="en-US" sz="4400" dirty="0"/>
        </a:p>
      </dgm:t>
    </dgm:pt>
    <dgm:pt modelId="{5BAAB90F-6AFF-4B8F-9744-406D8D461892}" type="parTrans" cxnId="{D51008C7-082A-42C5-9FDA-F9BB8A847E2E}">
      <dgm:prSet/>
      <dgm:spPr/>
      <dgm:t>
        <a:bodyPr/>
        <a:lstStyle/>
        <a:p>
          <a:endParaRPr kumimoji="1" lang="ja-JP" altLang="en-US"/>
        </a:p>
      </dgm:t>
    </dgm:pt>
    <dgm:pt modelId="{9B12FF7E-2CCF-4F67-BC51-B90861EE61CC}" type="sibTrans" cxnId="{D51008C7-082A-42C5-9FDA-F9BB8A847E2E}">
      <dgm:prSet/>
      <dgm:spPr/>
      <dgm:t>
        <a:bodyPr/>
        <a:lstStyle/>
        <a:p>
          <a:endParaRPr kumimoji="1" lang="ja-JP" altLang="en-US"/>
        </a:p>
      </dgm:t>
    </dgm:pt>
    <dgm:pt modelId="{108E9935-9045-488A-B947-81AC183EF87D}">
      <dgm:prSet phldrT="[テキスト]"/>
      <dgm:spPr/>
      <dgm:t>
        <a:bodyPr/>
        <a:lstStyle/>
        <a:p>
          <a:r>
            <a:rPr kumimoji="1" lang="ja-JP" altLang="en-US" dirty="0" smtClean="0"/>
            <a:t>グルメ</a:t>
          </a:r>
          <a:endParaRPr kumimoji="1" lang="ja-JP" altLang="en-US" dirty="0"/>
        </a:p>
      </dgm:t>
    </dgm:pt>
    <dgm:pt modelId="{972C6F65-CFD6-4A91-8E88-09BA7D19244D}" type="parTrans" cxnId="{A1891B2F-9C36-4D52-98AA-494BC49659CE}">
      <dgm:prSet/>
      <dgm:spPr/>
      <dgm:t>
        <a:bodyPr/>
        <a:lstStyle/>
        <a:p>
          <a:endParaRPr kumimoji="1" lang="ja-JP" altLang="en-US"/>
        </a:p>
      </dgm:t>
    </dgm:pt>
    <dgm:pt modelId="{2669BDEE-F984-4A34-84C4-BF8BB8E2D50A}" type="sibTrans" cxnId="{A1891B2F-9C36-4D52-98AA-494BC49659CE}">
      <dgm:prSet/>
      <dgm:spPr/>
      <dgm:t>
        <a:bodyPr/>
        <a:lstStyle/>
        <a:p>
          <a:endParaRPr kumimoji="1" lang="ja-JP" altLang="en-US"/>
        </a:p>
      </dgm:t>
    </dgm:pt>
    <dgm:pt modelId="{6B5BCF8B-0201-4DC7-94A3-7F1D563D52BE}">
      <dgm:prSet phldrT="[テキスト]"/>
      <dgm:spPr/>
      <dgm:t>
        <a:bodyPr/>
        <a:lstStyle/>
        <a:p>
          <a:r>
            <a:rPr kumimoji="1" lang="ja-JP" altLang="en-US" dirty="0" smtClean="0"/>
            <a:t>ショップ</a:t>
          </a:r>
          <a:endParaRPr kumimoji="1" lang="ja-JP" altLang="en-US" dirty="0"/>
        </a:p>
      </dgm:t>
    </dgm:pt>
    <dgm:pt modelId="{20E1F8BD-3CDD-4A8E-A519-0927D41A0F3C}" type="parTrans" cxnId="{727F5624-E12B-4A29-A379-CBA8B2C1F95D}">
      <dgm:prSet/>
      <dgm:spPr/>
      <dgm:t>
        <a:bodyPr/>
        <a:lstStyle/>
        <a:p>
          <a:endParaRPr kumimoji="1" lang="ja-JP" altLang="en-US"/>
        </a:p>
      </dgm:t>
    </dgm:pt>
    <dgm:pt modelId="{5D46ACBD-B142-49A5-8954-0E1AA44F6816}" type="sibTrans" cxnId="{727F5624-E12B-4A29-A379-CBA8B2C1F95D}">
      <dgm:prSet/>
      <dgm:spPr/>
      <dgm:t>
        <a:bodyPr/>
        <a:lstStyle/>
        <a:p>
          <a:endParaRPr kumimoji="1" lang="ja-JP" altLang="en-US"/>
        </a:p>
      </dgm:t>
    </dgm:pt>
    <dgm:pt modelId="{373E7AE2-4EF2-40FF-95A7-3D5990BCDF81}">
      <dgm:prSet phldrT="[テキスト]" custT="1"/>
      <dgm:spPr/>
      <dgm:t>
        <a:bodyPr/>
        <a:lstStyle/>
        <a:p>
          <a:r>
            <a:rPr kumimoji="1" lang="ja-JP" altLang="en-US" sz="4400" dirty="0" smtClean="0"/>
            <a:t>ソウル</a:t>
          </a:r>
          <a:endParaRPr kumimoji="1" lang="ja-JP" altLang="en-US" sz="4400" dirty="0"/>
        </a:p>
      </dgm:t>
    </dgm:pt>
    <dgm:pt modelId="{C60471FE-7B8C-4945-9ACC-292D38807B02}" type="parTrans" cxnId="{8B47396F-DD9E-4260-9ECC-9B9FBAC20E74}">
      <dgm:prSet/>
      <dgm:spPr/>
      <dgm:t>
        <a:bodyPr/>
        <a:lstStyle/>
        <a:p>
          <a:endParaRPr kumimoji="1" lang="ja-JP" altLang="en-US"/>
        </a:p>
      </dgm:t>
    </dgm:pt>
    <dgm:pt modelId="{81DC39EC-0466-4B8E-9066-33010067B989}" type="sibTrans" cxnId="{8B47396F-DD9E-4260-9ECC-9B9FBAC20E74}">
      <dgm:prSet/>
      <dgm:spPr/>
      <dgm:t>
        <a:bodyPr/>
        <a:lstStyle/>
        <a:p>
          <a:endParaRPr kumimoji="1" lang="ja-JP" altLang="en-US"/>
        </a:p>
      </dgm:t>
    </dgm:pt>
    <dgm:pt modelId="{37810CE4-3761-411F-92C2-7469D375391F}">
      <dgm:prSet phldrT="[テキスト]"/>
      <dgm:spPr/>
      <dgm:t>
        <a:bodyPr/>
        <a:lstStyle/>
        <a:p>
          <a:r>
            <a:rPr kumimoji="1" lang="ja-JP" altLang="en-US" dirty="0" smtClean="0"/>
            <a:t>グルメ</a:t>
          </a:r>
          <a:endParaRPr kumimoji="1" lang="ja-JP" altLang="en-US" dirty="0"/>
        </a:p>
      </dgm:t>
    </dgm:pt>
    <dgm:pt modelId="{EEDDC106-2F70-4CF2-A5C8-CC57B72A35D4}" type="parTrans" cxnId="{CD805444-7D4B-42A8-86DD-8C48F4412BE7}">
      <dgm:prSet/>
      <dgm:spPr/>
      <dgm:t>
        <a:bodyPr/>
        <a:lstStyle/>
        <a:p>
          <a:endParaRPr kumimoji="1" lang="ja-JP" altLang="en-US"/>
        </a:p>
      </dgm:t>
    </dgm:pt>
    <dgm:pt modelId="{DDFDB966-C4C0-49B4-B257-6723A69FCA09}" type="sibTrans" cxnId="{CD805444-7D4B-42A8-86DD-8C48F4412BE7}">
      <dgm:prSet/>
      <dgm:spPr/>
      <dgm:t>
        <a:bodyPr/>
        <a:lstStyle/>
        <a:p>
          <a:endParaRPr kumimoji="1" lang="ja-JP" altLang="en-US"/>
        </a:p>
      </dgm:t>
    </dgm:pt>
    <dgm:pt modelId="{28C8517F-BD60-439C-9A5B-72664DC6DDF4}">
      <dgm:prSet phldrT="[テキスト]"/>
      <dgm:spPr/>
      <dgm:t>
        <a:bodyPr/>
        <a:lstStyle/>
        <a:p>
          <a:r>
            <a:rPr kumimoji="1" lang="ja-JP" altLang="en-US" dirty="0" smtClean="0"/>
            <a:t>ファッション</a:t>
          </a:r>
          <a:endParaRPr kumimoji="1" lang="ja-JP" altLang="en-US" dirty="0"/>
        </a:p>
      </dgm:t>
    </dgm:pt>
    <dgm:pt modelId="{5A5579C9-73B5-4D68-81C3-0F689FCF8DE7}" type="parTrans" cxnId="{E4035A09-B950-4495-A990-FCD5C5C364B1}">
      <dgm:prSet/>
      <dgm:spPr/>
      <dgm:t>
        <a:bodyPr/>
        <a:lstStyle/>
        <a:p>
          <a:endParaRPr kumimoji="1" lang="ja-JP" altLang="en-US"/>
        </a:p>
      </dgm:t>
    </dgm:pt>
    <dgm:pt modelId="{676F9F20-DA06-4874-B53F-E0BE8715F37F}" type="sibTrans" cxnId="{E4035A09-B950-4495-A990-FCD5C5C364B1}">
      <dgm:prSet/>
      <dgm:spPr/>
      <dgm:t>
        <a:bodyPr/>
        <a:lstStyle/>
        <a:p>
          <a:endParaRPr kumimoji="1" lang="ja-JP" altLang="en-US"/>
        </a:p>
      </dgm:t>
    </dgm:pt>
    <dgm:pt modelId="{32C77E53-D19C-4AE1-9140-E27A77412807}">
      <dgm:prSet phldrT="[テキスト]"/>
      <dgm:spPr/>
      <dgm:t>
        <a:bodyPr/>
        <a:lstStyle/>
        <a:p>
          <a:r>
            <a:rPr kumimoji="1" lang="ja-JP" altLang="en-US" dirty="0" smtClean="0"/>
            <a:t>エステ</a:t>
          </a:r>
          <a:endParaRPr kumimoji="1" lang="ja-JP" altLang="en-US" dirty="0"/>
        </a:p>
      </dgm:t>
    </dgm:pt>
    <dgm:pt modelId="{C36599AD-6C7C-4398-A601-F6F848B454F0}" type="parTrans" cxnId="{2E13D06B-A896-4FBD-80E3-9DAD8F06D6DB}">
      <dgm:prSet/>
      <dgm:spPr/>
      <dgm:t>
        <a:bodyPr/>
        <a:lstStyle/>
        <a:p>
          <a:endParaRPr kumimoji="1" lang="ja-JP" altLang="en-US"/>
        </a:p>
      </dgm:t>
    </dgm:pt>
    <dgm:pt modelId="{027FD667-B59B-4A94-A8F7-98BAC37C3375}" type="sibTrans" cxnId="{2E13D06B-A896-4FBD-80E3-9DAD8F06D6DB}">
      <dgm:prSet/>
      <dgm:spPr/>
      <dgm:t>
        <a:bodyPr/>
        <a:lstStyle/>
        <a:p>
          <a:endParaRPr kumimoji="1" lang="ja-JP" altLang="en-US"/>
        </a:p>
      </dgm:t>
    </dgm:pt>
    <dgm:pt modelId="{8F4A3966-D24B-4894-842E-E185FD831033}">
      <dgm:prSet phldrT="[テキスト]"/>
      <dgm:spPr/>
      <dgm:t>
        <a:bodyPr/>
        <a:lstStyle/>
        <a:p>
          <a:r>
            <a:rPr kumimoji="1" lang="ja-JP" altLang="en-US" dirty="0" smtClean="0"/>
            <a:t>エンターテイメント</a:t>
          </a:r>
          <a:endParaRPr kumimoji="1" lang="ja-JP" altLang="en-US" dirty="0"/>
        </a:p>
      </dgm:t>
    </dgm:pt>
    <dgm:pt modelId="{504E6A80-3A8B-4BF5-9CB9-92C4BD934433}" type="parTrans" cxnId="{93565F13-490B-4B29-AA78-9B3B9C795AFC}">
      <dgm:prSet/>
      <dgm:spPr/>
      <dgm:t>
        <a:bodyPr/>
        <a:lstStyle/>
        <a:p>
          <a:endParaRPr kumimoji="1" lang="ja-JP" altLang="en-US"/>
        </a:p>
      </dgm:t>
    </dgm:pt>
    <dgm:pt modelId="{1878F819-D39B-4AF1-B746-AD1F82559074}" type="sibTrans" cxnId="{93565F13-490B-4B29-AA78-9B3B9C795AFC}">
      <dgm:prSet/>
      <dgm:spPr/>
      <dgm:t>
        <a:bodyPr/>
        <a:lstStyle/>
        <a:p>
          <a:endParaRPr kumimoji="1" lang="ja-JP" altLang="en-US"/>
        </a:p>
      </dgm:t>
    </dgm:pt>
    <dgm:pt modelId="{36D0316A-3849-4640-81BD-87FB7BE51CD1}" type="pres">
      <dgm:prSet presAssocID="{C963DDDB-F305-4069-8E00-0EE6A2B90CB4}" presName="Name0" presStyleCnt="0">
        <dgm:presLayoutVars>
          <dgm:dir/>
          <dgm:animLvl val="lvl"/>
          <dgm:resizeHandles/>
        </dgm:presLayoutVars>
      </dgm:prSet>
      <dgm:spPr/>
      <dgm:t>
        <a:bodyPr/>
        <a:lstStyle/>
        <a:p>
          <a:endParaRPr kumimoji="1" lang="ja-JP" altLang="en-US"/>
        </a:p>
      </dgm:t>
    </dgm:pt>
    <dgm:pt modelId="{CAB42BBB-E231-4DA1-8985-67FDD3E25CAE}" type="pres">
      <dgm:prSet presAssocID="{4BB666E9-AC26-41AB-98CA-D703F4D5EA3C}" presName="linNode" presStyleCnt="0"/>
      <dgm:spPr/>
    </dgm:pt>
    <dgm:pt modelId="{4D5B2D36-6877-4B7D-8457-995D53BD89FF}" type="pres">
      <dgm:prSet presAssocID="{4BB666E9-AC26-41AB-98CA-D703F4D5EA3C}" presName="parentShp" presStyleLbl="node1" presStyleIdx="0" presStyleCnt="2">
        <dgm:presLayoutVars>
          <dgm:bulletEnabled val="1"/>
        </dgm:presLayoutVars>
      </dgm:prSet>
      <dgm:spPr/>
      <dgm:t>
        <a:bodyPr/>
        <a:lstStyle/>
        <a:p>
          <a:endParaRPr kumimoji="1" lang="ja-JP" altLang="en-US"/>
        </a:p>
      </dgm:t>
    </dgm:pt>
    <dgm:pt modelId="{E36C67A3-F7DA-48C3-8F82-D59163539D31}" type="pres">
      <dgm:prSet presAssocID="{4BB666E9-AC26-41AB-98CA-D703F4D5EA3C}" presName="childShp" presStyleLbl="bgAccFollowNode1" presStyleIdx="0" presStyleCnt="2">
        <dgm:presLayoutVars>
          <dgm:bulletEnabled val="1"/>
        </dgm:presLayoutVars>
      </dgm:prSet>
      <dgm:spPr/>
      <dgm:t>
        <a:bodyPr/>
        <a:lstStyle/>
        <a:p>
          <a:endParaRPr kumimoji="1" lang="ja-JP" altLang="en-US"/>
        </a:p>
      </dgm:t>
    </dgm:pt>
    <dgm:pt modelId="{25DFE559-D5D7-4F83-A24D-C9D41C55BC6B}" type="pres">
      <dgm:prSet presAssocID="{9B12FF7E-2CCF-4F67-BC51-B90861EE61CC}" presName="spacing" presStyleCnt="0"/>
      <dgm:spPr/>
    </dgm:pt>
    <dgm:pt modelId="{B5C59C4E-10E9-4AE5-97E5-9A01095D3946}" type="pres">
      <dgm:prSet presAssocID="{373E7AE2-4EF2-40FF-95A7-3D5990BCDF81}" presName="linNode" presStyleCnt="0"/>
      <dgm:spPr/>
    </dgm:pt>
    <dgm:pt modelId="{B697763E-1DFC-4CDE-8498-0029D7ABA94D}" type="pres">
      <dgm:prSet presAssocID="{373E7AE2-4EF2-40FF-95A7-3D5990BCDF81}" presName="parentShp" presStyleLbl="node1" presStyleIdx="1" presStyleCnt="2">
        <dgm:presLayoutVars>
          <dgm:bulletEnabled val="1"/>
        </dgm:presLayoutVars>
      </dgm:prSet>
      <dgm:spPr/>
      <dgm:t>
        <a:bodyPr/>
        <a:lstStyle/>
        <a:p>
          <a:endParaRPr kumimoji="1" lang="ja-JP" altLang="en-US"/>
        </a:p>
      </dgm:t>
    </dgm:pt>
    <dgm:pt modelId="{90CC04D2-751D-4EFC-8F9E-F719667E2B09}" type="pres">
      <dgm:prSet presAssocID="{373E7AE2-4EF2-40FF-95A7-3D5990BCDF81}" presName="childShp" presStyleLbl="bgAccFollowNode1" presStyleIdx="1" presStyleCnt="2">
        <dgm:presLayoutVars>
          <dgm:bulletEnabled val="1"/>
        </dgm:presLayoutVars>
      </dgm:prSet>
      <dgm:spPr/>
      <dgm:t>
        <a:bodyPr/>
        <a:lstStyle/>
        <a:p>
          <a:endParaRPr kumimoji="1" lang="ja-JP" altLang="en-US"/>
        </a:p>
      </dgm:t>
    </dgm:pt>
  </dgm:ptLst>
  <dgm:cxnLst>
    <dgm:cxn modelId="{2E13D06B-A896-4FBD-80E3-9DAD8F06D6DB}" srcId="{373E7AE2-4EF2-40FF-95A7-3D5990BCDF81}" destId="{32C77E53-D19C-4AE1-9140-E27A77412807}" srcOrd="2" destOrd="0" parTransId="{C36599AD-6C7C-4398-A601-F6F848B454F0}" sibTransId="{027FD667-B59B-4A94-A8F7-98BAC37C3375}"/>
    <dgm:cxn modelId="{872C26FB-1AA6-43AE-98F6-5E1D86C0B9FF}" type="presOf" srcId="{C963DDDB-F305-4069-8E00-0EE6A2B90CB4}" destId="{36D0316A-3849-4640-81BD-87FB7BE51CD1}" srcOrd="0" destOrd="0" presId="urn:microsoft.com/office/officeart/2005/8/layout/vList6"/>
    <dgm:cxn modelId="{D51008C7-082A-42C5-9FDA-F9BB8A847E2E}" srcId="{C963DDDB-F305-4069-8E00-0EE6A2B90CB4}" destId="{4BB666E9-AC26-41AB-98CA-D703F4D5EA3C}" srcOrd="0" destOrd="0" parTransId="{5BAAB90F-6AFF-4B8F-9744-406D8D461892}" sibTransId="{9B12FF7E-2CCF-4F67-BC51-B90861EE61CC}"/>
    <dgm:cxn modelId="{CBE2BE7C-8C10-487E-AD4C-85D6A5F95034}" type="presOf" srcId="{108E9935-9045-488A-B947-81AC183EF87D}" destId="{E36C67A3-F7DA-48C3-8F82-D59163539D31}" srcOrd="0" destOrd="0" presId="urn:microsoft.com/office/officeart/2005/8/layout/vList6"/>
    <dgm:cxn modelId="{727F5624-E12B-4A29-A379-CBA8B2C1F95D}" srcId="{4BB666E9-AC26-41AB-98CA-D703F4D5EA3C}" destId="{6B5BCF8B-0201-4DC7-94A3-7F1D563D52BE}" srcOrd="1" destOrd="0" parTransId="{20E1F8BD-3CDD-4A8E-A519-0927D41A0F3C}" sibTransId="{5D46ACBD-B142-49A5-8954-0E1AA44F6816}"/>
    <dgm:cxn modelId="{CD805444-7D4B-42A8-86DD-8C48F4412BE7}" srcId="{373E7AE2-4EF2-40FF-95A7-3D5990BCDF81}" destId="{37810CE4-3761-411F-92C2-7469D375391F}" srcOrd="0" destOrd="0" parTransId="{EEDDC106-2F70-4CF2-A5C8-CC57B72A35D4}" sibTransId="{DDFDB966-C4C0-49B4-B257-6723A69FCA09}"/>
    <dgm:cxn modelId="{70D55699-07D5-4622-BC84-7EE3DEB38412}" type="presOf" srcId="{373E7AE2-4EF2-40FF-95A7-3D5990BCDF81}" destId="{B697763E-1DFC-4CDE-8498-0029D7ABA94D}" srcOrd="0" destOrd="0" presId="urn:microsoft.com/office/officeart/2005/8/layout/vList6"/>
    <dgm:cxn modelId="{06A6FFB0-1AC6-4527-8DC1-58B8476CBA25}" type="presOf" srcId="{6B5BCF8B-0201-4DC7-94A3-7F1D563D52BE}" destId="{E36C67A3-F7DA-48C3-8F82-D59163539D31}" srcOrd="0" destOrd="1" presId="urn:microsoft.com/office/officeart/2005/8/layout/vList6"/>
    <dgm:cxn modelId="{71D060F7-404E-44B7-9318-3919F764CEF8}" type="presOf" srcId="{8F4A3966-D24B-4894-842E-E185FD831033}" destId="{E36C67A3-F7DA-48C3-8F82-D59163539D31}" srcOrd="0" destOrd="2" presId="urn:microsoft.com/office/officeart/2005/8/layout/vList6"/>
    <dgm:cxn modelId="{A1891B2F-9C36-4D52-98AA-494BC49659CE}" srcId="{4BB666E9-AC26-41AB-98CA-D703F4D5EA3C}" destId="{108E9935-9045-488A-B947-81AC183EF87D}" srcOrd="0" destOrd="0" parTransId="{972C6F65-CFD6-4A91-8E88-09BA7D19244D}" sibTransId="{2669BDEE-F984-4A34-84C4-BF8BB8E2D50A}"/>
    <dgm:cxn modelId="{8B47396F-DD9E-4260-9ECC-9B9FBAC20E74}" srcId="{C963DDDB-F305-4069-8E00-0EE6A2B90CB4}" destId="{373E7AE2-4EF2-40FF-95A7-3D5990BCDF81}" srcOrd="1" destOrd="0" parTransId="{C60471FE-7B8C-4945-9ACC-292D38807B02}" sibTransId="{81DC39EC-0466-4B8E-9066-33010067B989}"/>
    <dgm:cxn modelId="{93565F13-490B-4B29-AA78-9B3B9C795AFC}" srcId="{4BB666E9-AC26-41AB-98CA-D703F4D5EA3C}" destId="{8F4A3966-D24B-4894-842E-E185FD831033}" srcOrd="2" destOrd="0" parTransId="{504E6A80-3A8B-4BF5-9CB9-92C4BD934433}" sibTransId="{1878F819-D39B-4AF1-B746-AD1F82559074}"/>
    <dgm:cxn modelId="{8E279C4C-0B09-4975-9347-8E1142D443FF}" type="presOf" srcId="{4BB666E9-AC26-41AB-98CA-D703F4D5EA3C}" destId="{4D5B2D36-6877-4B7D-8457-995D53BD89FF}" srcOrd="0" destOrd="0" presId="urn:microsoft.com/office/officeart/2005/8/layout/vList6"/>
    <dgm:cxn modelId="{A504FCA2-27B2-4AE2-956C-3278BA6B649A}" type="presOf" srcId="{32C77E53-D19C-4AE1-9140-E27A77412807}" destId="{90CC04D2-751D-4EFC-8F9E-F719667E2B09}" srcOrd="0" destOrd="2" presId="urn:microsoft.com/office/officeart/2005/8/layout/vList6"/>
    <dgm:cxn modelId="{10B5B20B-04AA-4A54-8C23-9E7FA9387A75}" type="presOf" srcId="{37810CE4-3761-411F-92C2-7469D375391F}" destId="{90CC04D2-751D-4EFC-8F9E-F719667E2B09}" srcOrd="0" destOrd="0" presId="urn:microsoft.com/office/officeart/2005/8/layout/vList6"/>
    <dgm:cxn modelId="{E4035A09-B950-4495-A990-FCD5C5C364B1}" srcId="{373E7AE2-4EF2-40FF-95A7-3D5990BCDF81}" destId="{28C8517F-BD60-439C-9A5B-72664DC6DDF4}" srcOrd="1" destOrd="0" parTransId="{5A5579C9-73B5-4D68-81C3-0F689FCF8DE7}" sibTransId="{676F9F20-DA06-4874-B53F-E0BE8715F37F}"/>
    <dgm:cxn modelId="{868605C5-DFEB-4953-B7BB-9D529348CAA4}" type="presOf" srcId="{28C8517F-BD60-439C-9A5B-72664DC6DDF4}" destId="{90CC04D2-751D-4EFC-8F9E-F719667E2B09}" srcOrd="0" destOrd="1" presId="urn:microsoft.com/office/officeart/2005/8/layout/vList6"/>
    <dgm:cxn modelId="{6167CBBA-3FE6-4421-92F4-59F52E79E626}" type="presParOf" srcId="{36D0316A-3849-4640-81BD-87FB7BE51CD1}" destId="{CAB42BBB-E231-4DA1-8985-67FDD3E25CAE}" srcOrd="0" destOrd="0" presId="urn:microsoft.com/office/officeart/2005/8/layout/vList6"/>
    <dgm:cxn modelId="{33831124-1E3C-4E74-A68B-9C470DD866C4}" type="presParOf" srcId="{CAB42BBB-E231-4DA1-8985-67FDD3E25CAE}" destId="{4D5B2D36-6877-4B7D-8457-995D53BD89FF}" srcOrd="0" destOrd="0" presId="urn:microsoft.com/office/officeart/2005/8/layout/vList6"/>
    <dgm:cxn modelId="{473BF830-7AF1-4B2D-BFDC-DF178B024623}" type="presParOf" srcId="{CAB42BBB-E231-4DA1-8985-67FDD3E25CAE}" destId="{E36C67A3-F7DA-48C3-8F82-D59163539D31}" srcOrd="1" destOrd="0" presId="urn:microsoft.com/office/officeart/2005/8/layout/vList6"/>
    <dgm:cxn modelId="{E2D906A2-CA26-46ED-B900-D81EA0372E0C}" type="presParOf" srcId="{36D0316A-3849-4640-81BD-87FB7BE51CD1}" destId="{25DFE559-D5D7-4F83-A24D-C9D41C55BC6B}" srcOrd="1" destOrd="0" presId="urn:microsoft.com/office/officeart/2005/8/layout/vList6"/>
    <dgm:cxn modelId="{A88FC21F-5BEA-45FA-9586-C8CA15CFBF82}" type="presParOf" srcId="{36D0316A-3849-4640-81BD-87FB7BE51CD1}" destId="{B5C59C4E-10E9-4AE5-97E5-9A01095D3946}" srcOrd="2" destOrd="0" presId="urn:microsoft.com/office/officeart/2005/8/layout/vList6"/>
    <dgm:cxn modelId="{BE870CB5-6E0B-4E2D-9481-408DCB2E2DB3}" type="presParOf" srcId="{B5C59C4E-10E9-4AE5-97E5-9A01095D3946}" destId="{B697763E-1DFC-4CDE-8498-0029D7ABA94D}" srcOrd="0" destOrd="0" presId="urn:microsoft.com/office/officeart/2005/8/layout/vList6"/>
    <dgm:cxn modelId="{16C8712E-F522-4821-803C-3909103CAB47}" type="presParOf" srcId="{B5C59C4E-10E9-4AE5-97E5-9A01095D3946}" destId="{90CC04D2-751D-4EFC-8F9E-F719667E2B09}"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C7E2522-079D-4F00-9303-7ED17F09F4BC}"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kumimoji="1" lang="ja-JP" altLang="en-US"/>
        </a:p>
      </dgm:t>
    </dgm:pt>
    <dgm:pt modelId="{0FC986C8-4198-4D4D-868F-C3E7EC277ABE}">
      <dgm:prSet/>
      <dgm:spPr/>
      <dgm:t>
        <a:bodyPr/>
        <a:lstStyle/>
        <a:p>
          <a:pPr rtl="0"/>
          <a:r>
            <a:rPr kumimoji="1" lang="ja-JP" dirty="0" smtClean="0"/>
            <a:t>ファッション</a:t>
          </a:r>
          <a:endParaRPr lang="ja-JP" dirty="0"/>
        </a:p>
      </dgm:t>
    </dgm:pt>
    <dgm:pt modelId="{48891554-7769-4248-B22C-531D5E8862EF}" type="parTrans" cxnId="{7FB9D33C-CC3E-40FE-A51F-E9EF6CC930FD}">
      <dgm:prSet/>
      <dgm:spPr/>
      <dgm:t>
        <a:bodyPr/>
        <a:lstStyle/>
        <a:p>
          <a:endParaRPr kumimoji="1" lang="ja-JP" altLang="en-US"/>
        </a:p>
      </dgm:t>
    </dgm:pt>
    <dgm:pt modelId="{A926B4D3-7834-47A0-8F3A-A0CCC4765854}" type="sibTrans" cxnId="{7FB9D33C-CC3E-40FE-A51F-E9EF6CC930FD}">
      <dgm:prSet/>
      <dgm:spPr/>
      <dgm:t>
        <a:bodyPr/>
        <a:lstStyle/>
        <a:p>
          <a:endParaRPr kumimoji="1" lang="ja-JP" altLang="en-US"/>
        </a:p>
      </dgm:t>
    </dgm:pt>
    <dgm:pt modelId="{CE5CE82A-DE89-4CD6-83AA-FEF203847E11}">
      <dgm:prSet/>
      <dgm:spPr/>
      <dgm:t>
        <a:bodyPr/>
        <a:lstStyle/>
        <a:p>
          <a:pPr rtl="0"/>
          <a:r>
            <a:rPr kumimoji="1" lang="ja-JP" dirty="0" smtClean="0"/>
            <a:t>洋服</a:t>
          </a:r>
          <a:endParaRPr lang="ja-JP" dirty="0"/>
        </a:p>
      </dgm:t>
    </dgm:pt>
    <dgm:pt modelId="{4A224CF7-75F4-407C-8626-F38CBB1281D4}" type="parTrans" cxnId="{DB50D8DE-3583-4A80-8532-D48321617D9B}">
      <dgm:prSet/>
      <dgm:spPr/>
      <dgm:t>
        <a:bodyPr/>
        <a:lstStyle/>
        <a:p>
          <a:endParaRPr kumimoji="1" lang="ja-JP" altLang="en-US"/>
        </a:p>
      </dgm:t>
    </dgm:pt>
    <dgm:pt modelId="{8F484590-C7E9-47E1-94A9-7D6A0514C826}" type="sibTrans" cxnId="{DB50D8DE-3583-4A80-8532-D48321617D9B}">
      <dgm:prSet/>
      <dgm:spPr/>
      <dgm:t>
        <a:bodyPr/>
        <a:lstStyle/>
        <a:p>
          <a:endParaRPr kumimoji="1" lang="ja-JP" altLang="en-US"/>
        </a:p>
      </dgm:t>
    </dgm:pt>
    <dgm:pt modelId="{FB32388C-7014-44F9-BD91-BBF8F46DEFCF}">
      <dgm:prSet/>
      <dgm:spPr/>
      <dgm:t>
        <a:bodyPr/>
        <a:lstStyle/>
        <a:p>
          <a:pPr rtl="0"/>
          <a:r>
            <a:rPr kumimoji="1" lang="ja-JP" dirty="0" smtClean="0"/>
            <a:t>雑貨</a:t>
          </a:r>
          <a:endParaRPr lang="ja-JP" dirty="0"/>
        </a:p>
      </dgm:t>
    </dgm:pt>
    <dgm:pt modelId="{73FE79EF-9E6C-4A7E-BD02-68A51C1E7421}" type="parTrans" cxnId="{2CB14A5B-8B7B-4EF6-BCDF-F32DA9309A72}">
      <dgm:prSet/>
      <dgm:spPr/>
      <dgm:t>
        <a:bodyPr/>
        <a:lstStyle/>
        <a:p>
          <a:endParaRPr kumimoji="1" lang="ja-JP" altLang="en-US"/>
        </a:p>
      </dgm:t>
    </dgm:pt>
    <dgm:pt modelId="{D6C0FA58-98B2-4E6F-92C5-543CA71330DF}" type="sibTrans" cxnId="{2CB14A5B-8B7B-4EF6-BCDF-F32DA9309A72}">
      <dgm:prSet/>
      <dgm:spPr/>
      <dgm:t>
        <a:bodyPr/>
        <a:lstStyle/>
        <a:p>
          <a:endParaRPr kumimoji="1" lang="ja-JP" altLang="en-US"/>
        </a:p>
      </dgm:t>
    </dgm:pt>
    <dgm:pt modelId="{0286B1B1-6EC5-4B8C-A220-F26B610B81C0}">
      <dgm:prSet/>
      <dgm:spPr/>
      <dgm:t>
        <a:bodyPr/>
        <a:lstStyle/>
        <a:p>
          <a:pPr rtl="0"/>
          <a:r>
            <a:rPr kumimoji="1" lang="ja-JP" dirty="0" smtClean="0"/>
            <a:t>グルメ</a:t>
          </a:r>
          <a:endParaRPr lang="ja-JP" dirty="0"/>
        </a:p>
      </dgm:t>
    </dgm:pt>
    <dgm:pt modelId="{1072F850-AC52-48DB-B4C0-CB8BBD4DE094}" type="parTrans" cxnId="{9B2170DE-635A-4618-AE24-6F3CE3892A37}">
      <dgm:prSet/>
      <dgm:spPr/>
      <dgm:t>
        <a:bodyPr/>
        <a:lstStyle/>
        <a:p>
          <a:endParaRPr kumimoji="1" lang="ja-JP" altLang="en-US"/>
        </a:p>
      </dgm:t>
    </dgm:pt>
    <dgm:pt modelId="{E57615F2-63A5-417C-A52B-495689B260C8}" type="sibTrans" cxnId="{9B2170DE-635A-4618-AE24-6F3CE3892A37}">
      <dgm:prSet/>
      <dgm:spPr/>
      <dgm:t>
        <a:bodyPr/>
        <a:lstStyle/>
        <a:p>
          <a:endParaRPr kumimoji="1" lang="ja-JP" altLang="en-US"/>
        </a:p>
      </dgm:t>
    </dgm:pt>
    <dgm:pt modelId="{D12847CF-0A23-4EB3-BF66-3BB33444EB53}">
      <dgm:prSet/>
      <dgm:spPr/>
      <dgm:t>
        <a:bodyPr/>
        <a:lstStyle/>
        <a:p>
          <a:pPr rtl="0"/>
          <a:r>
            <a:rPr lang="ja-JP" altLang="en-US" dirty="0" smtClean="0"/>
            <a:t>プルコギ</a:t>
          </a:r>
          <a:endParaRPr lang="ja-JP" dirty="0"/>
        </a:p>
      </dgm:t>
    </dgm:pt>
    <dgm:pt modelId="{38B836DC-6DBC-46CB-A67F-5869E67C857C}" type="parTrans" cxnId="{6DD4A4E1-C69E-4CC3-B392-769DB21D7C90}">
      <dgm:prSet/>
      <dgm:spPr/>
      <dgm:t>
        <a:bodyPr/>
        <a:lstStyle/>
        <a:p>
          <a:endParaRPr kumimoji="1" lang="ja-JP" altLang="en-US"/>
        </a:p>
      </dgm:t>
    </dgm:pt>
    <dgm:pt modelId="{E8986722-3553-4FCB-898D-3054EED90EC6}" type="sibTrans" cxnId="{6DD4A4E1-C69E-4CC3-B392-769DB21D7C90}">
      <dgm:prSet/>
      <dgm:spPr/>
      <dgm:t>
        <a:bodyPr/>
        <a:lstStyle/>
        <a:p>
          <a:endParaRPr kumimoji="1" lang="ja-JP" altLang="en-US"/>
        </a:p>
      </dgm:t>
    </dgm:pt>
    <dgm:pt modelId="{73C530D2-9AB0-4E1C-AA30-DF6680065B80}">
      <dgm:prSet/>
      <dgm:spPr/>
      <dgm:t>
        <a:bodyPr/>
        <a:lstStyle/>
        <a:p>
          <a:pPr rtl="0"/>
          <a:r>
            <a:rPr kumimoji="1" lang="ja-JP" dirty="0" smtClean="0"/>
            <a:t>宮中料理</a:t>
          </a:r>
          <a:endParaRPr lang="ja-JP" dirty="0"/>
        </a:p>
      </dgm:t>
    </dgm:pt>
    <dgm:pt modelId="{65D1200A-B20D-4999-9E24-834CAE533E6A}" type="parTrans" cxnId="{59FF5A83-0CBA-4B12-A93C-74C044B239F0}">
      <dgm:prSet/>
      <dgm:spPr/>
      <dgm:t>
        <a:bodyPr/>
        <a:lstStyle/>
        <a:p>
          <a:endParaRPr kumimoji="1" lang="ja-JP" altLang="en-US"/>
        </a:p>
      </dgm:t>
    </dgm:pt>
    <dgm:pt modelId="{64E4D128-617D-4CBC-AD76-E63DA4968750}" type="sibTrans" cxnId="{59FF5A83-0CBA-4B12-A93C-74C044B239F0}">
      <dgm:prSet/>
      <dgm:spPr/>
      <dgm:t>
        <a:bodyPr/>
        <a:lstStyle/>
        <a:p>
          <a:endParaRPr kumimoji="1" lang="ja-JP" altLang="en-US"/>
        </a:p>
      </dgm:t>
    </dgm:pt>
    <dgm:pt modelId="{86DD57D1-ED21-413C-8432-63FF951E6331}">
      <dgm:prSet/>
      <dgm:spPr/>
      <dgm:t>
        <a:bodyPr/>
        <a:lstStyle/>
        <a:p>
          <a:pPr rtl="0"/>
          <a:r>
            <a:rPr kumimoji="1" lang="ja-JP" dirty="0" smtClean="0"/>
            <a:t>エステ</a:t>
          </a:r>
          <a:endParaRPr lang="ja-JP" dirty="0"/>
        </a:p>
      </dgm:t>
    </dgm:pt>
    <dgm:pt modelId="{1D3A97BC-45F0-4913-A098-5131155EE097}" type="parTrans" cxnId="{4CF6548E-4DFF-4B51-991C-D3C8D0936EFF}">
      <dgm:prSet/>
      <dgm:spPr/>
      <dgm:t>
        <a:bodyPr/>
        <a:lstStyle/>
        <a:p>
          <a:endParaRPr kumimoji="1" lang="ja-JP" altLang="en-US"/>
        </a:p>
      </dgm:t>
    </dgm:pt>
    <dgm:pt modelId="{084ED55B-3EF6-49F6-A35C-3A032C64F59D}" type="sibTrans" cxnId="{4CF6548E-4DFF-4B51-991C-D3C8D0936EFF}">
      <dgm:prSet/>
      <dgm:spPr/>
      <dgm:t>
        <a:bodyPr/>
        <a:lstStyle/>
        <a:p>
          <a:endParaRPr kumimoji="1" lang="ja-JP" altLang="en-US"/>
        </a:p>
      </dgm:t>
    </dgm:pt>
    <dgm:pt modelId="{3D121B2F-4C37-4BB0-84C7-D88ECE7A8EF5}">
      <dgm:prSet/>
      <dgm:spPr/>
      <dgm:t>
        <a:bodyPr/>
        <a:lstStyle/>
        <a:p>
          <a:pPr rtl="0"/>
          <a:r>
            <a:rPr kumimoji="1" lang="ja-JP" dirty="0" smtClean="0"/>
            <a:t>痩身</a:t>
          </a:r>
          <a:endParaRPr lang="ja-JP" dirty="0"/>
        </a:p>
      </dgm:t>
    </dgm:pt>
    <dgm:pt modelId="{481D8D66-BDA0-4D24-A267-1F3A1CDF79BB}" type="parTrans" cxnId="{FBAA277D-7E0D-4904-B6CC-D0B54B41328E}">
      <dgm:prSet/>
      <dgm:spPr/>
      <dgm:t>
        <a:bodyPr/>
        <a:lstStyle/>
        <a:p>
          <a:endParaRPr kumimoji="1" lang="ja-JP" altLang="en-US"/>
        </a:p>
      </dgm:t>
    </dgm:pt>
    <dgm:pt modelId="{14574052-DC98-4EC4-ACAB-664528B81482}" type="sibTrans" cxnId="{FBAA277D-7E0D-4904-B6CC-D0B54B41328E}">
      <dgm:prSet/>
      <dgm:spPr/>
      <dgm:t>
        <a:bodyPr/>
        <a:lstStyle/>
        <a:p>
          <a:endParaRPr kumimoji="1" lang="ja-JP" altLang="en-US"/>
        </a:p>
      </dgm:t>
    </dgm:pt>
    <dgm:pt modelId="{976ACDCF-5677-4E4B-8CCA-466DB128CB94}">
      <dgm:prSet/>
      <dgm:spPr/>
      <dgm:t>
        <a:bodyPr/>
        <a:lstStyle/>
        <a:p>
          <a:pPr rtl="0"/>
          <a:r>
            <a:rPr kumimoji="1" lang="ja-JP" dirty="0" smtClean="0"/>
            <a:t>美顔</a:t>
          </a:r>
          <a:endParaRPr kumimoji="1" lang="ja-JP" dirty="0"/>
        </a:p>
      </dgm:t>
    </dgm:pt>
    <dgm:pt modelId="{3DCC57B5-6353-4A0C-86CD-97A64D9937DD}" type="parTrans" cxnId="{135606EC-C5CF-47FE-A953-33079283FF25}">
      <dgm:prSet/>
      <dgm:spPr/>
      <dgm:t>
        <a:bodyPr/>
        <a:lstStyle/>
        <a:p>
          <a:endParaRPr kumimoji="1" lang="ja-JP" altLang="en-US"/>
        </a:p>
      </dgm:t>
    </dgm:pt>
    <dgm:pt modelId="{C72EFFEF-2512-4B6A-82FF-E5CC0E9EE8BE}" type="sibTrans" cxnId="{135606EC-C5CF-47FE-A953-33079283FF25}">
      <dgm:prSet/>
      <dgm:spPr/>
      <dgm:t>
        <a:bodyPr/>
        <a:lstStyle/>
        <a:p>
          <a:endParaRPr kumimoji="1" lang="ja-JP" altLang="en-US"/>
        </a:p>
      </dgm:t>
    </dgm:pt>
    <dgm:pt modelId="{55F006E8-7156-47B4-B445-F42A4F03F322}" type="pres">
      <dgm:prSet presAssocID="{5C7E2522-079D-4F00-9303-7ED17F09F4BC}" presName="diagram" presStyleCnt="0">
        <dgm:presLayoutVars>
          <dgm:chPref val="1"/>
          <dgm:dir/>
          <dgm:animOne val="branch"/>
          <dgm:animLvl val="lvl"/>
          <dgm:resizeHandles/>
        </dgm:presLayoutVars>
      </dgm:prSet>
      <dgm:spPr/>
      <dgm:t>
        <a:bodyPr/>
        <a:lstStyle/>
        <a:p>
          <a:endParaRPr kumimoji="1" lang="ja-JP" altLang="en-US"/>
        </a:p>
      </dgm:t>
    </dgm:pt>
    <dgm:pt modelId="{66F31212-48CB-4C0D-941D-8C2D20FF3E9D}" type="pres">
      <dgm:prSet presAssocID="{0FC986C8-4198-4D4D-868F-C3E7EC277ABE}" presName="root" presStyleCnt="0"/>
      <dgm:spPr/>
    </dgm:pt>
    <dgm:pt modelId="{AD4EED87-B69E-4E9E-A842-EB6AB8E6470A}" type="pres">
      <dgm:prSet presAssocID="{0FC986C8-4198-4D4D-868F-C3E7EC277ABE}" presName="rootComposite" presStyleCnt="0"/>
      <dgm:spPr/>
    </dgm:pt>
    <dgm:pt modelId="{BA554DF7-8880-417C-AF21-B5E4D36CC4EC}" type="pres">
      <dgm:prSet presAssocID="{0FC986C8-4198-4D4D-868F-C3E7EC277ABE}" presName="rootText" presStyleLbl="node1" presStyleIdx="0" presStyleCnt="3"/>
      <dgm:spPr/>
      <dgm:t>
        <a:bodyPr/>
        <a:lstStyle/>
        <a:p>
          <a:endParaRPr kumimoji="1" lang="ja-JP" altLang="en-US"/>
        </a:p>
      </dgm:t>
    </dgm:pt>
    <dgm:pt modelId="{C98AC1D8-C94B-45F0-B98A-023CA8C798C7}" type="pres">
      <dgm:prSet presAssocID="{0FC986C8-4198-4D4D-868F-C3E7EC277ABE}" presName="rootConnector" presStyleLbl="node1" presStyleIdx="0" presStyleCnt="3"/>
      <dgm:spPr/>
      <dgm:t>
        <a:bodyPr/>
        <a:lstStyle/>
        <a:p>
          <a:endParaRPr kumimoji="1" lang="ja-JP" altLang="en-US"/>
        </a:p>
      </dgm:t>
    </dgm:pt>
    <dgm:pt modelId="{C1972479-BD55-4CA4-BB66-C5F1A0D75987}" type="pres">
      <dgm:prSet presAssocID="{0FC986C8-4198-4D4D-868F-C3E7EC277ABE}" presName="childShape" presStyleCnt="0"/>
      <dgm:spPr/>
    </dgm:pt>
    <dgm:pt modelId="{2E8FD9CF-36AE-4C1D-95A3-EE320C4D859E}" type="pres">
      <dgm:prSet presAssocID="{4A224CF7-75F4-407C-8626-F38CBB1281D4}" presName="Name13" presStyleLbl="parChTrans1D2" presStyleIdx="0" presStyleCnt="6"/>
      <dgm:spPr/>
      <dgm:t>
        <a:bodyPr/>
        <a:lstStyle/>
        <a:p>
          <a:endParaRPr kumimoji="1" lang="ja-JP" altLang="en-US"/>
        </a:p>
      </dgm:t>
    </dgm:pt>
    <dgm:pt modelId="{5D1B2928-2A17-4C35-8B36-31AB96F008AD}" type="pres">
      <dgm:prSet presAssocID="{CE5CE82A-DE89-4CD6-83AA-FEF203847E11}" presName="childText" presStyleLbl="bgAcc1" presStyleIdx="0" presStyleCnt="6">
        <dgm:presLayoutVars>
          <dgm:bulletEnabled val="1"/>
        </dgm:presLayoutVars>
      </dgm:prSet>
      <dgm:spPr/>
      <dgm:t>
        <a:bodyPr/>
        <a:lstStyle/>
        <a:p>
          <a:endParaRPr kumimoji="1" lang="ja-JP" altLang="en-US"/>
        </a:p>
      </dgm:t>
    </dgm:pt>
    <dgm:pt modelId="{608367EC-5D36-4D3A-B9C9-D1AC62239C6B}" type="pres">
      <dgm:prSet presAssocID="{73FE79EF-9E6C-4A7E-BD02-68A51C1E7421}" presName="Name13" presStyleLbl="parChTrans1D2" presStyleIdx="1" presStyleCnt="6"/>
      <dgm:spPr/>
      <dgm:t>
        <a:bodyPr/>
        <a:lstStyle/>
        <a:p>
          <a:endParaRPr kumimoji="1" lang="ja-JP" altLang="en-US"/>
        </a:p>
      </dgm:t>
    </dgm:pt>
    <dgm:pt modelId="{E5E373A0-0C25-4860-8C52-B58E65D43B32}" type="pres">
      <dgm:prSet presAssocID="{FB32388C-7014-44F9-BD91-BBF8F46DEFCF}" presName="childText" presStyleLbl="bgAcc1" presStyleIdx="1" presStyleCnt="6">
        <dgm:presLayoutVars>
          <dgm:bulletEnabled val="1"/>
        </dgm:presLayoutVars>
      </dgm:prSet>
      <dgm:spPr/>
      <dgm:t>
        <a:bodyPr/>
        <a:lstStyle/>
        <a:p>
          <a:endParaRPr kumimoji="1" lang="ja-JP" altLang="en-US"/>
        </a:p>
      </dgm:t>
    </dgm:pt>
    <dgm:pt modelId="{09101A51-A299-400D-BBFE-F91F04E5FDED}" type="pres">
      <dgm:prSet presAssocID="{0286B1B1-6EC5-4B8C-A220-F26B610B81C0}" presName="root" presStyleCnt="0"/>
      <dgm:spPr/>
    </dgm:pt>
    <dgm:pt modelId="{8CAB98BA-A290-44F5-8142-C23EBD609395}" type="pres">
      <dgm:prSet presAssocID="{0286B1B1-6EC5-4B8C-A220-F26B610B81C0}" presName="rootComposite" presStyleCnt="0"/>
      <dgm:spPr/>
    </dgm:pt>
    <dgm:pt modelId="{799796BF-0332-42D3-A7BC-517A14B1044C}" type="pres">
      <dgm:prSet presAssocID="{0286B1B1-6EC5-4B8C-A220-F26B610B81C0}" presName="rootText" presStyleLbl="node1" presStyleIdx="1" presStyleCnt="3"/>
      <dgm:spPr/>
      <dgm:t>
        <a:bodyPr/>
        <a:lstStyle/>
        <a:p>
          <a:endParaRPr kumimoji="1" lang="ja-JP" altLang="en-US"/>
        </a:p>
      </dgm:t>
    </dgm:pt>
    <dgm:pt modelId="{7566D09C-C62F-49EC-8EDF-0444E0DFF0E5}" type="pres">
      <dgm:prSet presAssocID="{0286B1B1-6EC5-4B8C-A220-F26B610B81C0}" presName="rootConnector" presStyleLbl="node1" presStyleIdx="1" presStyleCnt="3"/>
      <dgm:spPr/>
      <dgm:t>
        <a:bodyPr/>
        <a:lstStyle/>
        <a:p>
          <a:endParaRPr kumimoji="1" lang="ja-JP" altLang="en-US"/>
        </a:p>
      </dgm:t>
    </dgm:pt>
    <dgm:pt modelId="{833F83E0-CC28-4FC1-A179-B8655333A36E}" type="pres">
      <dgm:prSet presAssocID="{0286B1B1-6EC5-4B8C-A220-F26B610B81C0}" presName="childShape" presStyleCnt="0"/>
      <dgm:spPr/>
    </dgm:pt>
    <dgm:pt modelId="{A484FC54-6872-490C-80A2-26595CCDBD79}" type="pres">
      <dgm:prSet presAssocID="{38B836DC-6DBC-46CB-A67F-5869E67C857C}" presName="Name13" presStyleLbl="parChTrans1D2" presStyleIdx="2" presStyleCnt="6"/>
      <dgm:spPr/>
      <dgm:t>
        <a:bodyPr/>
        <a:lstStyle/>
        <a:p>
          <a:endParaRPr kumimoji="1" lang="ja-JP" altLang="en-US"/>
        </a:p>
      </dgm:t>
    </dgm:pt>
    <dgm:pt modelId="{328AE8C6-1A8E-4115-8B62-AEFDB047E149}" type="pres">
      <dgm:prSet presAssocID="{D12847CF-0A23-4EB3-BF66-3BB33444EB53}" presName="childText" presStyleLbl="bgAcc1" presStyleIdx="2" presStyleCnt="6">
        <dgm:presLayoutVars>
          <dgm:bulletEnabled val="1"/>
        </dgm:presLayoutVars>
      </dgm:prSet>
      <dgm:spPr/>
      <dgm:t>
        <a:bodyPr/>
        <a:lstStyle/>
        <a:p>
          <a:endParaRPr kumimoji="1" lang="ja-JP" altLang="en-US"/>
        </a:p>
      </dgm:t>
    </dgm:pt>
    <dgm:pt modelId="{E8BD44B6-7782-460D-AC47-962F30B55ECB}" type="pres">
      <dgm:prSet presAssocID="{65D1200A-B20D-4999-9E24-834CAE533E6A}" presName="Name13" presStyleLbl="parChTrans1D2" presStyleIdx="3" presStyleCnt="6"/>
      <dgm:spPr/>
      <dgm:t>
        <a:bodyPr/>
        <a:lstStyle/>
        <a:p>
          <a:endParaRPr kumimoji="1" lang="ja-JP" altLang="en-US"/>
        </a:p>
      </dgm:t>
    </dgm:pt>
    <dgm:pt modelId="{BE4F9DC4-947E-412A-9BAE-D95F6754FAA9}" type="pres">
      <dgm:prSet presAssocID="{73C530D2-9AB0-4E1C-AA30-DF6680065B80}" presName="childText" presStyleLbl="bgAcc1" presStyleIdx="3" presStyleCnt="6">
        <dgm:presLayoutVars>
          <dgm:bulletEnabled val="1"/>
        </dgm:presLayoutVars>
      </dgm:prSet>
      <dgm:spPr/>
      <dgm:t>
        <a:bodyPr/>
        <a:lstStyle/>
        <a:p>
          <a:endParaRPr kumimoji="1" lang="ja-JP" altLang="en-US"/>
        </a:p>
      </dgm:t>
    </dgm:pt>
    <dgm:pt modelId="{C35E00F9-8FC4-4514-B7FB-8EEDBA976656}" type="pres">
      <dgm:prSet presAssocID="{86DD57D1-ED21-413C-8432-63FF951E6331}" presName="root" presStyleCnt="0"/>
      <dgm:spPr/>
    </dgm:pt>
    <dgm:pt modelId="{BC46F7C1-420A-4A70-BC2E-774D33D1F1C5}" type="pres">
      <dgm:prSet presAssocID="{86DD57D1-ED21-413C-8432-63FF951E6331}" presName="rootComposite" presStyleCnt="0"/>
      <dgm:spPr/>
    </dgm:pt>
    <dgm:pt modelId="{9AACEA0A-83D6-473C-BC75-4B33B12CD0E7}" type="pres">
      <dgm:prSet presAssocID="{86DD57D1-ED21-413C-8432-63FF951E6331}" presName="rootText" presStyleLbl="node1" presStyleIdx="2" presStyleCnt="3"/>
      <dgm:spPr/>
      <dgm:t>
        <a:bodyPr/>
        <a:lstStyle/>
        <a:p>
          <a:endParaRPr kumimoji="1" lang="ja-JP" altLang="en-US"/>
        </a:p>
      </dgm:t>
    </dgm:pt>
    <dgm:pt modelId="{7F70C7E2-7A4E-4C81-8731-D1A29D42E7D3}" type="pres">
      <dgm:prSet presAssocID="{86DD57D1-ED21-413C-8432-63FF951E6331}" presName="rootConnector" presStyleLbl="node1" presStyleIdx="2" presStyleCnt="3"/>
      <dgm:spPr/>
      <dgm:t>
        <a:bodyPr/>
        <a:lstStyle/>
        <a:p>
          <a:endParaRPr kumimoji="1" lang="ja-JP" altLang="en-US"/>
        </a:p>
      </dgm:t>
    </dgm:pt>
    <dgm:pt modelId="{47AECF07-AE0D-4DB3-8B55-86F4C3B6BDFA}" type="pres">
      <dgm:prSet presAssocID="{86DD57D1-ED21-413C-8432-63FF951E6331}" presName="childShape" presStyleCnt="0"/>
      <dgm:spPr/>
    </dgm:pt>
    <dgm:pt modelId="{EAC8367A-4AA1-442D-ABBB-6351FA3BB2E3}" type="pres">
      <dgm:prSet presAssocID="{481D8D66-BDA0-4D24-A267-1F3A1CDF79BB}" presName="Name13" presStyleLbl="parChTrans1D2" presStyleIdx="4" presStyleCnt="6"/>
      <dgm:spPr/>
      <dgm:t>
        <a:bodyPr/>
        <a:lstStyle/>
        <a:p>
          <a:endParaRPr kumimoji="1" lang="ja-JP" altLang="en-US"/>
        </a:p>
      </dgm:t>
    </dgm:pt>
    <dgm:pt modelId="{82BAC871-6C09-42D4-902E-DA4A78BA435D}" type="pres">
      <dgm:prSet presAssocID="{3D121B2F-4C37-4BB0-84C7-D88ECE7A8EF5}" presName="childText" presStyleLbl="bgAcc1" presStyleIdx="4" presStyleCnt="6">
        <dgm:presLayoutVars>
          <dgm:bulletEnabled val="1"/>
        </dgm:presLayoutVars>
      </dgm:prSet>
      <dgm:spPr/>
      <dgm:t>
        <a:bodyPr/>
        <a:lstStyle/>
        <a:p>
          <a:endParaRPr kumimoji="1" lang="ja-JP" altLang="en-US"/>
        </a:p>
      </dgm:t>
    </dgm:pt>
    <dgm:pt modelId="{C6B19E32-0178-41A0-899E-0C3559A8BDF4}" type="pres">
      <dgm:prSet presAssocID="{3DCC57B5-6353-4A0C-86CD-97A64D9937DD}" presName="Name13" presStyleLbl="parChTrans1D2" presStyleIdx="5" presStyleCnt="6"/>
      <dgm:spPr/>
      <dgm:t>
        <a:bodyPr/>
        <a:lstStyle/>
        <a:p>
          <a:endParaRPr kumimoji="1" lang="ja-JP" altLang="en-US"/>
        </a:p>
      </dgm:t>
    </dgm:pt>
    <dgm:pt modelId="{DFEB1429-6162-4E5E-A859-E4403A9D8362}" type="pres">
      <dgm:prSet presAssocID="{976ACDCF-5677-4E4B-8CCA-466DB128CB94}" presName="childText" presStyleLbl="bgAcc1" presStyleIdx="5" presStyleCnt="6">
        <dgm:presLayoutVars>
          <dgm:bulletEnabled val="1"/>
        </dgm:presLayoutVars>
      </dgm:prSet>
      <dgm:spPr/>
      <dgm:t>
        <a:bodyPr/>
        <a:lstStyle/>
        <a:p>
          <a:endParaRPr kumimoji="1" lang="ja-JP" altLang="en-US"/>
        </a:p>
      </dgm:t>
    </dgm:pt>
  </dgm:ptLst>
  <dgm:cxnLst>
    <dgm:cxn modelId="{15BA31A5-7729-46CE-908D-E259B328B26A}" type="presOf" srcId="{73C530D2-9AB0-4E1C-AA30-DF6680065B80}" destId="{BE4F9DC4-947E-412A-9BAE-D95F6754FAA9}" srcOrd="0" destOrd="0" presId="urn:microsoft.com/office/officeart/2005/8/layout/hierarchy3"/>
    <dgm:cxn modelId="{BB214A92-81E9-4196-BFD0-5EA02EE1A2F6}" type="presOf" srcId="{38B836DC-6DBC-46CB-A67F-5869E67C857C}" destId="{A484FC54-6872-490C-80A2-26595CCDBD79}" srcOrd="0" destOrd="0" presId="urn:microsoft.com/office/officeart/2005/8/layout/hierarchy3"/>
    <dgm:cxn modelId="{03B64FDD-09F4-4E21-8DBE-7FEE042D58A4}" type="presOf" srcId="{5C7E2522-079D-4F00-9303-7ED17F09F4BC}" destId="{55F006E8-7156-47B4-B445-F42A4F03F322}" srcOrd="0" destOrd="0" presId="urn:microsoft.com/office/officeart/2005/8/layout/hierarchy3"/>
    <dgm:cxn modelId="{135606EC-C5CF-47FE-A953-33079283FF25}" srcId="{86DD57D1-ED21-413C-8432-63FF951E6331}" destId="{976ACDCF-5677-4E4B-8CCA-466DB128CB94}" srcOrd="1" destOrd="0" parTransId="{3DCC57B5-6353-4A0C-86CD-97A64D9937DD}" sibTransId="{C72EFFEF-2512-4B6A-82FF-E5CC0E9EE8BE}"/>
    <dgm:cxn modelId="{7FB9D33C-CC3E-40FE-A51F-E9EF6CC930FD}" srcId="{5C7E2522-079D-4F00-9303-7ED17F09F4BC}" destId="{0FC986C8-4198-4D4D-868F-C3E7EC277ABE}" srcOrd="0" destOrd="0" parTransId="{48891554-7769-4248-B22C-531D5E8862EF}" sibTransId="{A926B4D3-7834-47A0-8F3A-A0CCC4765854}"/>
    <dgm:cxn modelId="{DB50D8DE-3583-4A80-8532-D48321617D9B}" srcId="{0FC986C8-4198-4D4D-868F-C3E7EC277ABE}" destId="{CE5CE82A-DE89-4CD6-83AA-FEF203847E11}" srcOrd="0" destOrd="0" parTransId="{4A224CF7-75F4-407C-8626-F38CBB1281D4}" sibTransId="{8F484590-C7E9-47E1-94A9-7D6A0514C826}"/>
    <dgm:cxn modelId="{C8961110-F477-4D47-9AA9-5C468BC51F0C}" type="presOf" srcId="{481D8D66-BDA0-4D24-A267-1F3A1CDF79BB}" destId="{EAC8367A-4AA1-442D-ABBB-6351FA3BB2E3}" srcOrd="0" destOrd="0" presId="urn:microsoft.com/office/officeart/2005/8/layout/hierarchy3"/>
    <dgm:cxn modelId="{ABBE1EEF-8427-4BC4-A903-087AD14A6056}" type="presOf" srcId="{4A224CF7-75F4-407C-8626-F38CBB1281D4}" destId="{2E8FD9CF-36AE-4C1D-95A3-EE320C4D859E}" srcOrd="0" destOrd="0" presId="urn:microsoft.com/office/officeart/2005/8/layout/hierarchy3"/>
    <dgm:cxn modelId="{9E6B0268-9A56-4AC0-B873-1F3FC6895FA5}" type="presOf" srcId="{3DCC57B5-6353-4A0C-86CD-97A64D9937DD}" destId="{C6B19E32-0178-41A0-899E-0C3559A8BDF4}" srcOrd="0" destOrd="0" presId="urn:microsoft.com/office/officeart/2005/8/layout/hierarchy3"/>
    <dgm:cxn modelId="{447762AA-A43D-4EF4-93F7-ED481773C0F2}" type="presOf" srcId="{0FC986C8-4198-4D4D-868F-C3E7EC277ABE}" destId="{BA554DF7-8880-417C-AF21-B5E4D36CC4EC}" srcOrd="0" destOrd="0" presId="urn:microsoft.com/office/officeart/2005/8/layout/hierarchy3"/>
    <dgm:cxn modelId="{4CF6548E-4DFF-4B51-991C-D3C8D0936EFF}" srcId="{5C7E2522-079D-4F00-9303-7ED17F09F4BC}" destId="{86DD57D1-ED21-413C-8432-63FF951E6331}" srcOrd="2" destOrd="0" parTransId="{1D3A97BC-45F0-4913-A098-5131155EE097}" sibTransId="{084ED55B-3EF6-49F6-A35C-3A032C64F59D}"/>
    <dgm:cxn modelId="{6DD4A4E1-C69E-4CC3-B392-769DB21D7C90}" srcId="{0286B1B1-6EC5-4B8C-A220-F26B610B81C0}" destId="{D12847CF-0A23-4EB3-BF66-3BB33444EB53}" srcOrd="0" destOrd="0" parTransId="{38B836DC-6DBC-46CB-A67F-5869E67C857C}" sibTransId="{E8986722-3553-4FCB-898D-3054EED90EC6}"/>
    <dgm:cxn modelId="{2CB14A5B-8B7B-4EF6-BCDF-F32DA9309A72}" srcId="{0FC986C8-4198-4D4D-868F-C3E7EC277ABE}" destId="{FB32388C-7014-44F9-BD91-BBF8F46DEFCF}" srcOrd="1" destOrd="0" parTransId="{73FE79EF-9E6C-4A7E-BD02-68A51C1E7421}" sibTransId="{D6C0FA58-98B2-4E6F-92C5-543CA71330DF}"/>
    <dgm:cxn modelId="{9DD9F76D-AFB0-459D-B7E4-43CE2314838A}" type="presOf" srcId="{976ACDCF-5677-4E4B-8CCA-466DB128CB94}" destId="{DFEB1429-6162-4E5E-A859-E4403A9D8362}" srcOrd="0" destOrd="0" presId="urn:microsoft.com/office/officeart/2005/8/layout/hierarchy3"/>
    <dgm:cxn modelId="{87394009-64A1-4B78-941C-18D88FBF5977}" type="presOf" srcId="{0286B1B1-6EC5-4B8C-A220-F26B610B81C0}" destId="{7566D09C-C62F-49EC-8EDF-0444E0DFF0E5}" srcOrd="1" destOrd="0" presId="urn:microsoft.com/office/officeart/2005/8/layout/hierarchy3"/>
    <dgm:cxn modelId="{FBAA277D-7E0D-4904-B6CC-D0B54B41328E}" srcId="{86DD57D1-ED21-413C-8432-63FF951E6331}" destId="{3D121B2F-4C37-4BB0-84C7-D88ECE7A8EF5}" srcOrd="0" destOrd="0" parTransId="{481D8D66-BDA0-4D24-A267-1F3A1CDF79BB}" sibTransId="{14574052-DC98-4EC4-ACAB-664528B81482}"/>
    <dgm:cxn modelId="{BFD58167-E303-40F4-AB2B-80CD21FB5A0F}" type="presOf" srcId="{CE5CE82A-DE89-4CD6-83AA-FEF203847E11}" destId="{5D1B2928-2A17-4C35-8B36-31AB96F008AD}" srcOrd="0" destOrd="0" presId="urn:microsoft.com/office/officeart/2005/8/layout/hierarchy3"/>
    <dgm:cxn modelId="{428D3459-20F6-44B4-9A3F-E1FE2DAC0D50}" type="presOf" srcId="{73FE79EF-9E6C-4A7E-BD02-68A51C1E7421}" destId="{608367EC-5D36-4D3A-B9C9-D1AC62239C6B}" srcOrd="0" destOrd="0" presId="urn:microsoft.com/office/officeart/2005/8/layout/hierarchy3"/>
    <dgm:cxn modelId="{7BDF7086-BBD8-48A2-BB74-30BA6142FE74}" type="presOf" srcId="{86DD57D1-ED21-413C-8432-63FF951E6331}" destId="{7F70C7E2-7A4E-4C81-8731-D1A29D42E7D3}" srcOrd="1" destOrd="0" presId="urn:microsoft.com/office/officeart/2005/8/layout/hierarchy3"/>
    <dgm:cxn modelId="{C4DEDF98-7976-4F6F-809F-793AF58E1885}" type="presOf" srcId="{FB32388C-7014-44F9-BD91-BBF8F46DEFCF}" destId="{E5E373A0-0C25-4860-8C52-B58E65D43B32}" srcOrd="0" destOrd="0" presId="urn:microsoft.com/office/officeart/2005/8/layout/hierarchy3"/>
    <dgm:cxn modelId="{5F18E211-700D-4EFF-B2A1-F320C08C7448}" type="presOf" srcId="{86DD57D1-ED21-413C-8432-63FF951E6331}" destId="{9AACEA0A-83D6-473C-BC75-4B33B12CD0E7}" srcOrd="0" destOrd="0" presId="urn:microsoft.com/office/officeart/2005/8/layout/hierarchy3"/>
    <dgm:cxn modelId="{AC55B665-31E2-490D-B4CA-2777DCEBEEE5}" type="presOf" srcId="{0FC986C8-4198-4D4D-868F-C3E7EC277ABE}" destId="{C98AC1D8-C94B-45F0-B98A-023CA8C798C7}" srcOrd="1" destOrd="0" presId="urn:microsoft.com/office/officeart/2005/8/layout/hierarchy3"/>
    <dgm:cxn modelId="{59FF5A83-0CBA-4B12-A93C-74C044B239F0}" srcId="{0286B1B1-6EC5-4B8C-A220-F26B610B81C0}" destId="{73C530D2-9AB0-4E1C-AA30-DF6680065B80}" srcOrd="1" destOrd="0" parTransId="{65D1200A-B20D-4999-9E24-834CAE533E6A}" sibTransId="{64E4D128-617D-4CBC-AD76-E63DA4968750}"/>
    <dgm:cxn modelId="{B284C37F-6710-4D7D-95CB-675F2E768F6F}" type="presOf" srcId="{D12847CF-0A23-4EB3-BF66-3BB33444EB53}" destId="{328AE8C6-1A8E-4115-8B62-AEFDB047E149}" srcOrd="0" destOrd="0" presId="urn:microsoft.com/office/officeart/2005/8/layout/hierarchy3"/>
    <dgm:cxn modelId="{EF76B35A-4F27-4241-9611-A030E58ABA90}" type="presOf" srcId="{0286B1B1-6EC5-4B8C-A220-F26B610B81C0}" destId="{799796BF-0332-42D3-A7BC-517A14B1044C}" srcOrd="0" destOrd="0" presId="urn:microsoft.com/office/officeart/2005/8/layout/hierarchy3"/>
    <dgm:cxn modelId="{792E0053-84DE-4D97-B575-13D9A3F8D091}" type="presOf" srcId="{3D121B2F-4C37-4BB0-84C7-D88ECE7A8EF5}" destId="{82BAC871-6C09-42D4-902E-DA4A78BA435D}" srcOrd="0" destOrd="0" presId="urn:microsoft.com/office/officeart/2005/8/layout/hierarchy3"/>
    <dgm:cxn modelId="{4B1D7E52-DA5B-49CA-B8D7-D6FF5925A28C}" type="presOf" srcId="{65D1200A-B20D-4999-9E24-834CAE533E6A}" destId="{E8BD44B6-7782-460D-AC47-962F30B55ECB}" srcOrd="0" destOrd="0" presId="urn:microsoft.com/office/officeart/2005/8/layout/hierarchy3"/>
    <dgm:cxn modelId="{9B2170DE-635A-4618-AE24-6F3CE3892A37}" srcId="{5C7E2522-079D-4F00-9303-7ED17F09F4BC}" destId="{0286B1B1-6EC5-4B8C-A220-F26B610B81C0}" srcOrd="1" destOrd="0" parTransId="{1072F850-AC52-48DB-B4C0-CB8BBD4DE094}" sibTransId="{E57615F2-63A5-417C-A52B-495689B260C8}"/>
    <dgm:cxn modelId="{7F60E3D4-1CAF-4319-A895-350A32DFE02B}" type="presParOf" srcId="{55F006E8-7156-47B4-B445-F42A4F03F322}" destId="{66F31212-48CB-4C0D-941D-8C2D20FF3E9D}" srcOrd="0" destOrd="0" presId="urn:microsoft.com/office/officeart/2005/8/layout/hierarchy3"/>
    <dgm:cxn modelId="{BC0B3F63-AE22-44A2-A8BD-8F9D33D78081}" type="presParOf" srcId="{66F31212-48CB-4C0D-941D-8C2D20FF3E9D}" destId="{AD4EED87-B69E-4E9E-A842-EB6AB8E6470A}" srcOrd="0" destOrd="0" presId="urn:microsoft.com/office/officeart/2005/8/layout/hierarchy3"/>
    <dgm:cxn modelId="{BA8D221A-418C-45C3-AD11-7F691CF03EDB}" type="presParOf" srcId="{AD4EED87-B69E-4E9E-A842-EB6AB8E6470A}" destId="{BA554DF7-8880-417C-AF21-B5E4D36CC4EC}" srcOrd="0" destOrd="0" presId="urn:microsoft.com/office/officeart/2005/8/layout/hierarchy3"/>
    <dgm:cxn modelId="{DE76F460-D954-4E9D-B357-A59E5CE866F9}" type="presParOf" srcId="{AD4EED87-B69E-4E9E-A842-EB6AB8E6470A}" destId="{C98AC1D8-C94B-45F0-B98A-023CA8C798C7}" srcOrd="1" destOrd="0" presId="urn:microsoft.com/office/officeart/2005/8/layout/hierarchy3"/>
    <dgm:cxn modelId="{623A10D3-6EBB-4701-81A0-DD1F9D3E17F4}" type="presParOf" srcId="{66F31212-48CB-4C0D-941D-8C2D20FF3E9D}" destId="{C1972479-BD55-4CA4-BB66-C5F1A0D75987}" srcOrd="1" destOrd="0" presId="urn:microsoft.com/office/officeart/2005/8/layout/hierarchy3"/>
    <dgm:cxn modelId="{40CA9353-A7DE-4B21-BD72-BA1305A0E8F8}" type="presParOf" srcId="{C1972479-BD55-4CA4-BB66-C5F1A0D75987}" destId="{2E8FD9CF-36AE-4C1D-95A3-EE320C4D859E}" srcOrd="0" destOrd="0" presId="urn:microsoft.com/office/officeart/2005/8/layout/hierarchy3"/>
    <dgm:cxn modelId="{5D756F6B-F49C-4606-9E45-61BC3F44A264}" type="presParOf" srcId="{C1972479-BD55-4CA4-BB66-C5F1A0D75987}" destId="{5D1B2928-2A17-4C35-8B36-31AB96F008AD}" srcOrd="1" destOrd="0" presId="urn:microsoft.com/office/officeart/2005/8/layout/hierarchy3"/>
    <dgm:cxn modelId="{79697562-52A3-441A-B68D-8E1853EF7C7B}" type="presParOf" srcId="{C1972479-BD55-4CA4-BB66-C5F1A0D75987}" destId="{608367EC-5D36-4D3A-B9C9-D1AC62239C6B}" srcOrd="2" destOrd="0" presId="urn:microsoft.com/office/officeart/2005/8/layout/hierarchy3"/>
    <dgm:cxn modelId="{073CD3B8-CB5D-449B-AFEE-3E705B8F7D61}" type="presParOf" srcId="{C1972479-BD55-4CA4-BB66-C5F1A0D75987}" destId="{E5E373A0-0C25-4860-8C52-B58E65D43B32}" srcOrd="3" destOrd="0" presId="urn:microsoft.com/office/officeart/2005/8/layout/hierarchy3"/>
    <dgm:cxn modelId="{F37C3D51-6630-4BEF-B743-FD0A3DC28CA6}" type="presParOf" srcId="{55F006E8-7156-47B4-B445-F42A4F03F322}" destId="{09101A51-A299-400D-BBFE-F91F04E5FDED}" srcOrd="1" destOrd="0" presId="urn:microsoft.com/office/officeart/2005/8/layout/hierarchy3"/>
    <dgm:cxn modelId="{765FC8E4-EC37-4473-B90E-FF81482F7625}" type="presParOf" srcId="{09101A51-A299-400D-BBFE-F91F04E5FDED}" destId="{8CAB98BA-A290-44F5-8142-C23EBD609395}" srcOrd="0" destOrd="0" presId="urn:microsoft.com/office/officeart/2005/8/layout/hierarchy3"/>
    <dgm:cxn modelId="{830595A7-DBFC-41CE-A89B-4DDFBD6F04FF}" type="presParOf" srcId="{8CAB98BA-A290-44F5-8142-C23EBD609395}" destId="{799796BF-0332-42D3-A7BC-517A14B1044C}" srcOrd="0" destOrd="0" presId="urn:microsoft.com/office/officeart/2005/8/layout/hierarchy3"/>
    <dgm:cxn modelId="{9143D54B-F661-466A-A8D3-772CFF05646D}" type="presParOf" srcId="{8CAB98BA-A290-44F5-8142-C23EBD609395}" destId="{7566D09C-C62F-49EC-8EDF-0444E0DFF0E5}" srcOrd="1" destOrd="0" presId="urn:microsoft.com/office/officeart/2005/8/layout/hierarchy3"/>
    <dgm:cxn modelId="{71C3E585-EDEE-455F-942C-35D4AE28AF2E}" type="presParOf" srcId="{09101A51-A299-400D-BBFE-F91F04E5FDED}" destId="{833F83E0-CC28-4FC1-A179-B8655333A36E}" srcOrd="1" destOrd="0" presId="urn:microsoft.com/office/officeart/2005/8/layout/hierarchy3"/>
    <dgm:cxn modelId="{FEC1D82C-2640-4B76-9F9E-D273F73E37D2}" type="presParOf" srcId="{833F83E0-CC28-4FC1-A179-B8655333A36E}" destId="{A484FC54-6872-490C-80A2-26595CCDBD79}" srcOrd="0" destOrd="0" presId="urn:microsoft.com/office/officeart/2005/8/layout/hierarchy3"/>
    <dgm:cxn modelId="{EE19FD74-C86C-464C-90AE-B01A66C2B7A8}" type="presParOf" srcId="{833F83E0-CC28-4FC1-A179-B8655333A36E}" destId="{328AE8C6-1A8E-4115-8B62-AEFDB047E149}" srcOrd="1" destOrd="0" presId="urn:microsoft.com/office/officeart/2005/8/layout/hierarchy3"/>
    <dgm:cxn modelId="{85816B37-DB01-45F0-A6E5-6230CB002C31}" type="presParOf" srcId="{833F83E0-CC28-4FC1-A179-B8655333A36E}" destId="{E8BD44B6-7782-460D-AC47-962F30B55ECB}" srcOrd="2" destOrd="0" presId="urn:microsoft.com/office/officeart/2005/8/layout/hierarchy3"/>
    <dgm:cxn modelId="{5EC1A6DA-B4CE-445D-9DF2-83ED90B0523F}" type="presParOf" srcId="{833F83E0-CC28-4FC1-A179-B8655333A36E}" destId="{BE4F9DC4-947E-412A-9BAE-D95F6754FAA9}" srcOrd="3" destOrd="0" presId="urn:microsoft.com/office/officeart/2005/8/layout/hierarchy3"/>
    <dgm:cxn modelId="{B18C63BE-688C-4449-9A4E-ACF15B6CC551}" type="presParOf" srcId="{55F006E8-7156-47B4-B445-F42A4F03F322}" destId="{C35E00F9-8FC4-4514-B7FB-8EEDBA976656}" srcOrd="2" destOrd="0" presId="urn:microsoft.com/office/officeart/2005/8/layout/hierarchy3"/>
    <dgm:cxn modelId="{4CE85F4A-D981-4B4F-B2AF-43F8600652B6}" type="presParOf" srcId="{C35E00F9-8FC4-4514-B7FB-8EEDBA976656}" destId="{BC46F7C1-420A-4A70-BC2E-774D33D1F1C5}" srcOrd="0" destOrd="0" presId="urn:microsoft.com/office/officeart/2005/8/layout/hierarchy3"/>
    <dgm:cxn modelId="{7486362E-4EBD-4D94-A39D-8CCFFA5BF49C}" type="presParOf" srcId="{BC46F7C1-420A-4A70-BC2E-774D33D1F1C5}" destId="{9AACEA0A-83D6-473C-BC75-4B33B12CD0E7}" srcOrd="0" destOrd="0" presId="urn:microsoft.com/office/officeart/2005/8/layout/hierarchy3"/>
    <dgm:cxn modelId="{CC575C1D-9BB0-48FE-BEAD-6A7ECBAE7587}" type="presParOf" srcId="{BC46F7C1-420A-4A70-BC2E-774D33D1F1C5}" destId="{7F70C7E2-7A4E-4C81-8731-D1A29D42E7D3}" srcOrd="1" destOrd="0" presId="urn:microsoft.com/office/officeart/2005/8/layout/hierarchy3"/>
    <dgm:cxn modelId="{3734CB8A-9D59-46BA-97C3-B914414F6CE6}" type="presParOf" srcId="{C35E00F9-8FC4-4514-B7FB-8EEDBA976656}" destId="{47AECF07-AE0D-4DB3-8B55-86F4C3B6BDFA}" srcOrd="1" destOrd="0" presId="urn:microsoft.com/office/officeart/2005/8/layout/hierarchy3"/>
    <dgm:cxn modelId="{742EE3C1-8674-4207-ABDF-23ABD0659E47}" type="presParOf" srcId="{47AECF07-AE0D-4DB3-8B55-86F4C3B6BDFA}" destId="{EAC8367A-4AA1-442D-ABBB-6351FA3BB2E3}" srcOrd="0" destOrd="0" presId="urn:microsoft.com/office/officeart/2005/8/layout/hierarchy3"/>
    <dgm:cxn modelId="{017ABD0E-AECB-47D3-A3CA-73DC20D31B5A}" type="presParOf" srcId="{47AECF07-AE0D-4DB3-8B55-86F4C3B6BDFA}" destId="{82BAC871-6C09-42D4-902E-DA4A78BA435D}" srcOrd="1" destOrd="0" presId="urn:microsoft.com/office/officeart/2005/8/layout/hierarchy3"/>
    <dgm:cxn modelId="{72A355F1-9F7C-4B54-A9AF-B5A80E92DD21}" type="presParOf" srcId="{47AECF07-AE0D-4DB3-8B55-86F4C3B6BDFA}" destId="{C6B19E32-0178-41A0-899E-0C3559A8BDF4}" srcOrd="2" destOrd="0" presId="urn:microsoft.com/office/officeart/2005/8/layout/hierarchy3"/>
    <dgm:cxn modelId="{2C4A4853-94CD-4531-908E-05AB69283334}" type="presParOf" srcId="{47AECF07-AE0D-4DB3-8B55-86F4C3B6BDFA}" destId="{DFEB1429-6162-4E5E-A859-E4403A9D8362}"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3526F49-7850-420B-B0B8-93175B4EEF1F}"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kumimoji="1" lang="ja-JP" altLang="en-US"/>
        </a:p>
      </dgm:t>
    </dgm:pt>
    <dgm:pt modelId="{8397F8CD-7D97-4657-BE8E-1A4087041BFC}">
      <dgm:prSet/>
      <dgm:spPr/>
      <dgm:t>
        <a:bodyPr/>
        <a:lstStyle/>
        <a:p>
          <a:pPr rtl="0"/>
          <a:r>
            <a:rPr kumimoji="1" lang="ja-JP" dirty="0" smtClean="0"/>
            <a:t>売</a:t>
          </a:r>
          <a:r>
            <a:rPr kumimoji="1" lang="ja-JP" altLang="en-US" dirty="0" smtClean="0"/>
            <a:t>れ</a:t>
          </a:r>
          <a:r>
            <a:rPr kumimoji="1" lang="ja-JP" dirty="0" smtClean="0"/>
            <a:t>筋</a:t>
          </a:r>
          <a:r>
            <a:rPr kumimoji="1" lang="ja-JP" altLang="en-US" dirty="0" smtClean="0"/>
            <a:t>ツアー</a:t>
          </a:r>
          <a:endParaRPr kumimoji="1" lang="ja-JP" dirty="0"/>
        </a:p>
      </dgm:t>
    </dgm:pt>
    <dgm:pt modelId="{EC2ABE1B-04FB-49A1-81C5-3BC325BD3636}" type="parTrans" cxnId="{F18F2556-5D60-42FD-9D11-06ADCB3DF6A1}">
      <dgm:prSet/>
      <dgm:spPr/>
      <dgm:t>
        <a:bodyPr/>
        <a:lstStyle/>
        <a:p>
          <a:endParaRPr kumimoji="1" lang="ja-JP" altLang="en-US"/>
        </a:p>
      </dgm:t>
    </dgm:pt>
    <dgm:pt modelId="{5173F9CC-90C2-414F-A01C-0D0755B04D16}" type="sibTrans" cxnId="{F18F2556-5D60-42FD-9D11-06ADCB3DF6A1}">
      <dgm:prSet/>
      <dgm:spPr/>
      <dgm:t>
        <a:bodyPr/>
        <a:lstStyle/>
        <a:p>
          <a:endParaRPr kumimoji="1" lang="ja-JP" altLang="en-US"/>
        </a:p>
      </dgm:t>
    </dgm:pt>
    <dgm:pt modelId="{4F4E2DD7-BC3C-43F6-BC3E-34741E8467B5}">
      <dgm:prSet/>
      <dgm:spPr/>
      <dgm:t>
        <a:bodyPr/>
        <a:lstStyle/>
        <a:p>
          <a:pPr rtl="0"/>
          <a:r>
            <a:rPr kumimoji="1" lang="ja-JP" altLang="en-US" dirty="0" smtClean="0"/>
            <a:t>世界文化遺産をめぐる</a:t>
          </a:r>
          <a:r>
            <a:rPr kumimoji="1" lang="ja-JP" dirty="0" smtClean="0"/>
            <a:t>ツアー</a:t>
          </a:r>
          <a:endParaRPr lang="ja-JP" dirty="0"/>
        </a:p>
      </dgm:t>
    </dgm:pt>
    <dgm:pt modelId="{8D15A8A0-92D8-4A11-99F9-B87A394E637F}" type="parTrans" cxnId="{3CC885F1-4A94-438A-A74A-BD64EDB1BCE8}">
      <dgm:prSet/>
      <dgm:spPr/>
      <dgm:t>
        <a:bodyPr/>
        <a:lstStyle/>
        <a:p>
          <a:endParaRPr kumimoji="1" lang="ja-JP" altLang="en-US"/>
        </a:p>
      </dgm:t>
    </dgm:pt>
    <dgm:pt modelId="{7C2C469A-7BE1-4F11-A5C7-AD9007A5455C}" type="sibTrans" cxnId="{3CC885F1-4A94-438A-A74A-BD64EDB1BCE8}">
      <dgm:prSet/>
      <dgm:spPr/>
      <dgm:t>
        <a:bodyPr/>
        <a:lstStyle/>
        <a:p>
          <a:endParaRPr kumimoji="1" lang="ja-JP" altLang="en-US"/>
        </a:p>
      </dgm:t>
    </dgm:pt>
    <dgm:pt modelId="{2E79728B-96CC-4139-8859-26F0666348B8}">
      <dgm:prSet/>
      <dgm:spPr/>
      <dgm:t>
        <a:bodyPr/>
        <a:lstStyle/>
        <a:p>
          <a:pPr rtl="0"/>
          <a:r>
            <a:rPr kumimoji="1" lang="ja-JP" dirty="0" smtClean="0"/>
            <a:t>定番プラスワン</a:t>
          </a:r>
          <a:endParaRPr lang="ja-JP" dirty="0"/>
        </a:p>
      </dgm:t>
    </dgm:pt>
    <dgm:pt modelId="{2992B15A-845A-4A58-8B63-42C1FF506420}" type="parTrans" cxnId="{BB106A9D-E54D-456D-951D-0746DBF68B69}">
      <dgm:prSet/>
      <dgm:spPr/>
      <dgm:t>
        <a:bodyPr/>
        <a:lstStyle/>
        <a:p>
          <a:endParaRPr kumimoji="1" lang="ja-JP" altLang="en-US"/>
        </a:p>
      </dgm:t>
    </dgm:pt>
    <dgm:pt modelId="{4BFE5C28-E1FD-4F20-92C4-410A9D274765}" type="sibTrans" cxnId="{BB106A9D-E54D-456D-951D-0746DBF68B69}">
      <dgm:prSet/>
      <dgm:spPr/>
      <dgm:t>
        <a:bodyPr/>
        <a:lstStyle/>
        <a:p>
          <a:endParaRPr kumimoji="1" lang="ja-JP" altLang="en-US"/>
        </a:p>
      </dgm:t>
    </dgm:pt>
    <dgm:pt modelId="{BA263BA9-A262-42E3-AB77-025B1F135F03}">
      <dgm:prSet/>
      <dgm:spPr/>
      <dgm:t>
        <a:bodyPr/>
        <a:lstStyle/>
        <a:p>
          <a:pPr rtl="0"/>
          <a:r>
            <a:rPr kumimoji="1" lang="ja-JP" dirty="0" smtClean="0"/>
            <a:t>定番のコースにもうひとつサービスをプラスした企画</a:t>
          </a:r>
          <a:endParaRPr lang="ja-JP" dirty="0"/>
        </a:p>
      </dgm:t>
    </dgm:pt>
    <dgm:pt modelId="{AB59BBF2-E95C-4933-8AF4-9C699F8DB8B3}" type="parTrans" cxnId="{75B4ECAD-5F0F-4C00-8411-69DDA443A3A1}">
      <dgm:prSet/>
      <dgm:spPr/>
      <dgm:t>
        <a:bodyPr/>
        <a:lstStyle/>
        <a:p>
          <a:endParaRPr kumimoji="1" lang="ja-JP" altLang="en-US"/>
        </a:p>
      </dgm:t>
    </dgm:pt>
    <dgm:pt modelId="{F5141281-C2B0-45E8-A4A4-F4707181DE94}" type="sibTrans" cxnId="{75B4ECAD-5F0F-4C00-8411-69DDA443A3A1}">
      <dgm:prSet/>
      <dgm:spPr/>
      <dgm:t>
        <a:bodyPr/>
        <a:lstStyle/>
        <a:p>
          <a:endParaRPr kumimoji="1" lang="ja-JP" altLang="en-US"/>
        </a:p>
      </dgm:t>
    </dgm:pt>
    <dgm:pt modelId="{F85BF9F6-83AB-46E2-AD81-6E24D0C545F8}">
      <dgm:prSet/>
      <dgm:spPr/>
      <dgm:t>
        <a:bodyPr/>
        <a:lstStyle/>
        <a:p>
          <a:pPr rtl="0"/>
          <a:r>
            <a:rPr kumimoji="1" lang="ja-JP" altLang="en-US" dirty="0" smtClean="0"/>
            <a:t>民族衣装で</a:t>
          </a:r>
          <a:r>
            <a:rPr kumimoji="1" lang="ja-JP" dirty="0" smtClean="0"/>
            <a:t>記念撮影</a:t>
          </a:r>
          <a:endParaRPr lang="ja-JP" dirty="0"/>
        </a:p>
      </dgm:t>
    </dgm:pt>
    <dgm:pt modelId="{9ED8ACD2-F5A3-4DA1-A419-4ED65F76FF71}" type="parTrans" cxnId="{3FDF0FF2-449C-4DC1-BE0B-FADFFC701389}">
      <dgm:prSet/>
      <dgm:spPr/>
      <dgm:t>
        <a:bodyPr/>
        <a:lstStyle/>
        <a:p>
          <a:endParaRPr kumimoji="1" lang="ja-JP" altLang="en-US"/>
        </a:p>
      </dgm:t>
    </dgm:pt>
    <dgm:pt modelId="{6A17023C-0296-4C83-84BA-32A6152A5233}" type="sibTrans" cxnId="{3FDF0FF2-449C-4DC1-BE0B-FADFFC701389}">
      <dgm:prSet/>
      <dgm:spPr/>
      <dgm:t>
        <a:bodyPr/>
        <a:lstStyle/>
        <a:p>
          <a:endParaRPr kumimoji="1" lang="ja-JP" altLang="en-US"/>
        </a:p>
      </dgm:t>
    </dgm:pt>
    <dgm:pt modelId="{447123F6-0049-4ACA-A007-26A96717ECC5}">
      <dgm:prSet/>
      <dgm:spPr/>
      <dgm:t>
        <a:bodyPr/>
        <a:lstStyle/>
        <a:p>
          <a:pPr rtl="0"/>
          <a:r>
            <a:rPr lang="ja-JP" altLang="en-US" dirty="0" smtClean="0"/>
            <a:t>伝統のお祭りに参加する</a:t>
          </a:r>
          <a:endParaRPr lang="ja-JP" dirty="0"/>
        </a:p>
      </dgm:t>
    </dgm:pt>
    <dgm:pt modelId="{0D2BE51C-35BA-492C-A4BB-C9F7A6FA4854}" type="parTrans" cxnId="{264403E8-0AEC-4401-BC7E-C0E1F59972D9}">
      <dgm:prSet/>
      <dgm:spPr/>
      <dgm:t>
        <a:bodyPr/>
        <a:lstStyle/>
        <a:p>
          <a:endParaRPr kumimoji="1" lang="ja-JP" altLang="en-US"/>
        </a:p>
      </dgm:t>
    </dgm:pt>
    <dgm:pt modelId="{2C84D5F3-1D1B-4B5A-9B73-F8FFD6B083D0}" type="sibTrans" cxnId="{264403E8-0AEC-4401-BC7E-C0E1F59972D9}">
      <dgm:prSet/>
      <dgm:spPr/>
      <dgm:t>
        <a:bodyPr/>
        <a:lstStyle/>
        <a:p>
          <a:endParaRPr kumimoji="1" lang="ja-JP" altLang="en-US"/>
        </a:p>
      </dgm:t>
    </dgm:pt>
    <dgm:pt modelId="{29AC0A41-4373-4B49-BCF9-B271E8FEF05E}">
      <dgm:prSet/>
      <dgm:spPr/>
      <dgm:t>
        <a:bodyPr/>
        <a:lstStyle/>
        <a:p>
          <a:pPr rtl="0"/>
          <a:r>
            <a:rPr kumimoji="1" lang="ja-JP" dirty="0" smtClean="0"/>
            <a:t>気功</a:t>
          </a:r>
          <a:r>
            <a:rPr kumimoji="1" lang="ja-JP" altLang="en-US" dirty="0" smtClean="0"/>
            <a:t>体験</a:t>
          </a:r>
          <a:endParaRPr lang="ja-JP" dirty="0"/>
        </a:p>
      </dgm:t>
    </dgm:pt>
    <dgm:pt modelId="{33AE794D-348E-4155-908D-833EC256309A}" type="parTrans" cxnId="{909FE7FA-1F02-4465-9F82-BD9D0BDA56C3}">
      <dgm:prSet/>
      <dgm:spPr/>
      <dgm:t>
        <a:bodyPr/>
        <a:lstStyle/>
        <a:p>
          <a:endParaRPr kumimoji="1" lang="ja-JP" altLang="en-US"/>
        </a:p>
      </dgm:t>
    </dgm:pt>
    <dgm:pt modelId="{2E690C20-6E46-418B-B245-F09D7B5B11AB}" type="sibTrans" cxnId="{909FE7FA-1F02-4465-9F82-BD9D0BDA56C3}">
      <dgm:prSet/>
      <dgm:spPr/>
      <dgm:t>
        <a:bodyPr/>
        <a:lstStyle/>
        <a:p>
          <a:endParaRPr kumimoji="1" lang="ja-JP" altLang="en-US"/>
        </a:p>
      </dgm:t>
    </dgm:pt>
    <dgm:pt modelId="{29014ABA-D86C-49FB-B68B-30C0C5212C03}">
      <dgm:prSet/>
      <dgm:spPr/>
      <dgm:t>
        <a:bodyPr/>
        <a:lstStyle/>
        <a:p>
          <a:pPr rtl="0"/>
          <a:r>
            <a:rPr lang="ja-JP" altLang="en-US" dirty="0" smtClean="0"/>
            <a:t>伝統文化体験施設で教室に参加する</a:t>
          </a:r>
          <a:endParaRPr lang="ja-JP" dirty="0"/>
        </a:p>
      </dgm:t>
    </dgm:pt>
    <dgm:pt modelId="{4644CF5B-F2D8-42AE-A94B-16B58B6BC57F}" type="parTrans" cxnId="{00955917-9EB6-4FBE-8E08-FA0CA4932EFC}">
      <dgm:prSet/>
      <dgm:spPr/>
    </dgm:pt>
    <dgm:pt modelId="{7A97EA76-C2D4-4ADD-8139-D1036F6508E0}" type="sibTrans" cxnId="{00955917-9EB6-4FBE-8E08-FA0CA4932EFC}">
      <dgm:prSet/>
      <dgm:spPr/>
    </dgm:pt>
    <dgm:pt modelId="{24C60F6B-5818-492F-AE44-BC3C1075850B}" type="pres">
      <dgm:prSet presAssocID="{43526F49-7850-420B-B0B8-93175B4EEF1F}" presName="linear" presStyleCnt="0">
        <dgm:presLayoutVars>
          <dgm:dir/>
          <dgm:animLvl val="lvl"/>
          <dgm:resizeHandles val="exact"/>
        </dgm:presLayoutVars>
      </dgm:prSet>
      <dgm:spPr/>
      <dgm:t>
        <a:bodyPr/>
        <a:lstStyle/>
        <a:p>
          <a:endParaRPr kumimoji="1" lang="ja-JP" altLang="en-US"/>
        </a:p>
      </dgm:t>
    </dgm:pt>
    <dgm:pt modelId="{A432EA3F-777B-4F63-9EE9-58DDDCA375F3}" type="pres">
      <dgm:prSet presAssocID="{8397F8CD-7D97-4657-BE8E-1A4087041BFC}" presName="parentLin" presStyleCnt="0"/>
      <dgm:spPr/>
    </dgm:pt>
    <dgm:pt modelId="{DEB0569B-5C8B-4372-9E10-3929ABB49465}" type="pres">
      <dgm:prSet presAssocID="{8397F8CD-7D97-4657-BE8E-1A4087041BFC}" presName="parentLeftMargin" presStyleLbl="node1" presStyleIdx="0" presStyleCnt="2"/>
      <dgm:spPr/>
      <dgm:t>
        <a:bodyPr/>
        <a:lstStyle/>
        <a:p>
          <a:endParaRPr kumimoji="1" lang="ja-JP" altLang="en-US"/>
        </a:p>
      </dgm:t>
    </dgm:pt>
    <dgm:pt modelId="{4013EBDE-FCF2-4AAD-A174-06FF0CC009D5}" type="pres">
      <dgm:prSet presAssocID="{8397F8CD-7D97-4657-BE8E-1A4087041BFC}" presName="parentText" presStyleLbl="node1" presStyleIdx="0" presStyleCnt="2">
        <dgm:presLayoutVars>
          <dgm:chMax val="0"/>
          <dgm:bulletEnabled val="1"/>
        </dgm:presLayoutVars>
      </dgm:prSet>
      <dgm:spPr/>
      <dgm:t>
        <a:bodyPr/>
        <a:lstStyle/>
        <a:p>
          <a:endParaRPr kumimoji="1" lang="ja-JP" altLang="en-US"/>
        </a:p>
      </dgm:t>
    </dgm:pt>
    <dgm:pt modelId="{6421AEBF-1492-4059-A409-110943F9E2A8}" type="pres">
      <dgm:prSet presAssocID="{8397F8CD-7D97-4657-BE8E-1A4087041BFC}" presName="negativeSpace" presStyleCnt="0"/>
      <dgm:spPr/>
    </dgm:pt>
    <dgm:pt modelId="{2ED53CE6-9DBE-45D9-A520-8CF52A462DCC}" type="pres">
      <dgm:prSet presAssocID="{8397F8CD-7D97-4657-BE8E-1A4087041BFC}" presName="childText" presStyleLbl="conFgAcc1" presStyleIdx="0" presStyleCnt="2">
        <dgm:presLayoutVars>
          <dgm:bulletEnabled val="1"/>
        </dgm:presLayoutVars>
      </dgm:prSet>
      <dgm:spPr/>
      <dgm:t>
        <a:bodyPr/>
        <a:lstStyle/>
        <a:p>
          <a:endParaRPr kumimoji="1" lang="ja-JP" altLang="en-US"/>
        </a:p>
      </dgm:t>
    </dgm:pt>
    <dgm:pt modelId="{36D5AD46-B735-486A-A734-03E4DF4D93F9}" type="pres">
      <dgm:prSet presAssocID="{5173F9CC-90C2-414F-A01C-0D0755B04D16}" presName="spaceBetweenRectangles" presStyleCnt="0"/>
      <dgm:spPr/>
    </dgm:pt>
    <dgm:pt modelId="{63B05F4B-9BAD-4FA0-8ACD-C13D71188189}" type="pres">
      <dgm:prSet presAssocID="{2E79728B-96CC-4139-8859-26F0666348B8}" presName="parentLin" presStyleCnt="0"/>
      <dgm:spPr/>
    </dgm:pt>
    <dgm:pt modelId="{8EEAF3ED-2142-4C70-A98C-2B9D9F19CEEA}" type="pres">
      <dgm:prSet presAssocID="{2E79728B-96CC-4139-8859-26F0666348B8}" presName="parentLeftMargin" presStyleLbl="node1" presStyleIdx="0" presStyleCnt="2"/>
      <dgm:spPr/>
      <dgm:t>
        <a:bodyPr/>
        <a:lstStyle/>
        <a:p>
          <a:endParaRPr kumimoji="1" lang="ja-JP" altLang="en-US"/>
        </a:p>
      </dgm:t>
    </dgm:pt>
    <dgm:pt modelId="{4A259FE1-4CC8-41D1-B582-ADF808B5D3EC}" type="pres">
      <dgm:prSet presAssocID="{2E79728B-96CC-4139-8859-26F0666348B8}" presName="parentText" presStyleLbl="node1" presStyleIdx="1" presStyleCnt="2">
        <dgm:presLayoutVars>
          <dgm:chMax val="0"/>
          <dgm:bulletEnabled val="1"/>
        </dgm:presLayoutVars>
      </dgm:prSet>
      <dgm:spPr/>
      <dgm:t>
        <a:bodyPr/>
        <a:lstStyle/>
        <a:p>
          <a:endParaRPr kumimoji="1" lang="ja-JP" altLang="en-US"/>
        </a:p>
      </dgm:t>
    </dgm:pt>
    <dgm:pt modelId="{7846A878-3C3D-4A29-8BBE-F68C13043192}" type="pres">
      <dgm:prSet presAssocID="{2E79728B-96CC-4139-8859-26F0666348B8}" presName="negativeSpace" presStyleCnt="0"/>
      <dgm:spPr/>
    </dgm:pt>
    <dgm:pt modelId="{FE5E6363-425D-4872-9D89-EDF5A437B0B4}" type="pres">
      <dgm:prSet presAssocID="{2E79728B-96CC-4139-8859-26F0666348B8}" presName="childText" presStyleLbl="conFgAcc1" presStyleIdx="1" presStyleCnt="2">
        <dgm:presLayoutVars>
          <dgm:bulletEnabled val="1"/>
        </dgm:presLayoutVars>
      </dgm:prSet>
      <dgm:spPr/>
      <dgm:t>
        <a:bodyPr/>
        <a:lstStyle/>
        <a:p>
          <a:endParaRPr kumimoji="1" lang="ja-JP" altLang="en-US"/>
        </a:p>
      </dgm:t>
    </dgm:pt>
  </dgm:ptLst>
  <dgm:cxnLst>
    <dgm:cxn modelId="{F18F2556-5D60-42FD-9D11-06ADCB3DF6A1}" srcId="{43526F49-7850-420B-B0B8-93175B4EEF1F}" destId="{8397F8CD-7D97-4657-BE8E-1A4087041BFC}" srcOrd="0" destOrd="0" parTransId="{EC2ABE1B-04FB-49A1-81C5-3BC325BD3636}" sibTransId="{5173F9CC-90C2-414F-A01C-0D0755B04D16}"/>
    <dgm:cxn modelId="{00955917-9EB6-4FBE-8E08-FA0CA4932EFC}" srcId="{8397F8CD-7D97-4657-BE8E-1A4087041BFC}" destId="{29014ABA-D86C-49FB-B68B-30C0C5212C03}" srcOrd="1" destOrd="0" parTransId="{4644CF5B-F2D8-42AE-A94B-16B58B6BC57F}" sibTransId="{7A97EA76-C2D4-4ADD-8139-D1036F6508E0}"/>
    <dgm:cxn modelId="{4E34A29E-ABCC-4A1C-81F0-B313557A43B7}" type="presOf" srcId="{BA263BA9-A262-42E3-AB77-025B1F135F03}" destId="{FE5E6363-425D-4872-9D89-EDF5A437B0B4}" srcOrd="0" destOrd="0" presId="urn:microsoft.com/office/officeart/2005/8/layout/list1"/>
    <dgm:cxn modelId="{264403E8-0AEC-4401-BC7E-C0E1F59972D9}" srcId="{BA263BA9-A262-42E3-AB77-025B1F135F03}" destId="{447123F6-0049-4ACA-A007-26A96717ECC5}" srcOrd="1" destOrd="0" parTransId="{0D2BE51C-35BA-492C-A4BB-C9F7A6FA4854}" sibTransId="{2C84D5F3-1D1B-4B5A-9B73-F8FFD6B083D0}"/>
    <dgm:cxn modelId="{2ACEBF4C-6320-41E0-B8C7-37F09FC89BE6}" type="presOf" srcId="{8397F8CD-7D97-4657-BE8E-1A4087041BFC}" destId="{4013EBDE-FCF2-4AAD-A174-06FF0CC009D5}" srcOrd="1" destOrd="0" presId="urn:microsoft.com/office/officeart/2005/8/layout/list1"/>
    <dgm:cxn modelId="{DD1C6CF3-B469-4112-8237-3B88CDD49DFF}" type="presOf" srcId="{F85BF9F6-83AB-46E2-AD81-6E24D0C545F8}" destId="{FE5E6363-425D-4872-9D89-EDF5A437B0B4}" srcOrd="0" destOrd="1" presId="urn:microsoft.com/office/officeart/2005/8/layout/list1"/>
    <dgm:cxn modelId="{E3395989-8790-4554-AB13-A0275FA89253}" type="presOf" srcId="{4F4E2DD7-BC3C-43F6-BC3E-34741E8467B5}" destId="{2ED53CE6-9DBE-45D9-A520-8CF52A462DCC}" srcOrd="0" destOrd="0" presId="urn:microsoft.com/office/officeart/2005/8/layout/list1"/>
    <dgm:cxn modelId="{3FDF0FF2-449C-4DC1-BE0B-FADFFC701389}" srcId="{BA263BA9-A262-42E3-AB77-025B1F135F03}" destId="{F85BF9F6-83AB-46E2-AD81-6E24D0C545F8}" srcOrd="0" destOrd="0" parTransId="{9ED8ACD2-F5A3-4DA1-A419-4ED65F76FF71}" sibTransId="{6A17023C-0296-4C83-84BA-32A6152A5233}"/>
    <dgm:cxn modelId="{BB106A9D-E54D-456D-951D-0746DBF68B69}" srcId="{43526F49-7850-420B-B0B8-93175B4EEF1F}" destId="{2E79728B-96CC-4139-8859-26F0666348B8}" srcOrd="1" destOrd="0" parTransId="{2992B15A-845A-4A58-8B63-42C1FF506420}" sibTransId="{4BFE5C28-E1FD-4F20-92C4-410A9D274765}"/>
    <dgm:cxn modelId="{3CC885F1-4A94-438A-A74A-BD64EDB1BCE8}" srcId="{8397F8CD-7D97-4657-BE8E-1A4087041BFC}" destId="{4F4E2DD7-BC3C-43F6-BC3E-34741E8467B5}" srcOrd="0" destOrd="0" parTransId="{8D15A8A0-92D8-4A11-99F9-B87A394E637F}" sibTransId="{7C2C469A-7BE1-4F11-A5C7-AD9007A5455C}"/>
    <dgm:cxn modelId="{3ED23C16-5A8F-4C94-8CD2-89AB1B6A0F92}" type="presOf" srcId="{43526F49-7850-420B-B0B8-93175B4EEF1F}" destId="{24C60F6B-5818-492F-AE44-BC3C1075850B}" srcOrd="0" destOrd="0" presId="urn:microsoft.com/office/officeart/2005/8/layout/list1"/>
    <dgm:cxn modelId="{97698370-860A-4689-AC94-8097D9E78879}" type="presOf" srcId="{29014ABA-D86C-49FB-B68B-30C0C5212C03}" destId="{2ED53CE6-9DBE-45D9-A520-8CF52A462DCC}" srcOrd="0" destOrd="1" presId="urn:microsoft.com/office/officeart/2005/8/layout/list1"/>
    <dgm:cxn modelId="{6F7D8568-7E44-4338-8C84-B00E74899BDE}" type="presOf" srcId="{2E79728B-96CC-4139-8859-26F0666348B8}" destId="{4A259FE1-4CC8-41D1-B582-ADF808B5D3EC}" srcOrd="1" destOrd="0" presId="urn:microsoft.com/office/officeart/2005/8/layout/list1"/>
    <dgm:cxn modelId="{F34A4243-6F11-4921-A494-CB211F62D79F}" type="presOf" srcId="{447123F6-0049-4ACA-A007-26A96717ECC5}" destId="{FE5E6363-425D-4872-9D89-EDF5A437B0B4}" srcOrd="0" destOrd="2" presId="urn:microsoft.com/office/officeart/2005/8/layout/list1"/>
    <dgm:cxn modelId="{BDC5C16F-4D6C-4493-92A6-48C76DE20BF4}" type="presOf" srcId="{29AC0A41-4373-4B49-BCF9-B271E8FEF05E}" destId="{FE5E6363-425D-4872-9D89-EDF5A437B0B4}" srcOrd="0" destOrd="3" presId="urn:microsoft.com/office/officeart/2005/8/layout/list1"/>
    <dgm:cxn modelId="{909FE7FA-1F02-4465-9F82-BD9D0BDA56C3}" srcId="{BA263BA9-A262-42E3-AB77-025B1F135F03}" destId="{29AC0A41-4373-4B49-BCF9-B271E8FEF05E}" srcOrd="2" destOrd="0" parTransId="{33AE794D-348E-4155-908D-833EC256309A}" sibTransId="{2E690C20-6E46-418B-B245-F09D7B5B11AB}"/>
    <dgm:cxn modelId="{7899068E-57F2-4568-89B9-19F4E37578C0}" type="presOf" srcId="{8397F8CD-7D97-4657-BE8E-1A4087041BFC}" destId="{DEB0569B-5C8B-4372-9E10-3929ABB49465}" srcOrd="0" destOrd="0" presId="urn:microsoft.com/office/officeart/2005/8/layout/list1"/>
    <dgm:cxn modelId="{75B4ECAD-5F0F-4C00-8411-69DDA443A3A1}" srcId="{2E79728B-96CC-4139-8859-26F0666348B8}" destId="{BA263BA9-A262-42E3-AB77-025B1F135F03}" srcOrd="0" destOrd="0" parTransId="{AB59BBF2-E95C-4933-8AF4-9C699F8DB8B3}" sibTransId="{F5141281-C2B0-45E8-A4A4-F4707181DE94}"/>
    <dgm:cxn modelId="{E906ABF9-0170-47C4-B8E4-E79BEA4C9FC5}" type="presOf" srcId="{2E79728B-96CC-4139-8859-26F0666348B8}" destId="{8EEAF3ED-2142-4C70-A98C-2B9D9F19CEEA}" srcOrd="0" destOrd="0" presId="urn:microsoft.com/office/officeart/2005/8/layout/list1"/>
    <dgm:cxn modelId="{971C1811-007C-4AAE-AB5A-CB09C55A26F7}" type="presParOf" srcId="{24C60F6B-5818-492F-AE44-BC3C1075850B}" destId="{A432EA3F-777B-4F63-9EE9-58DDDCA375F3}" srcOrd="0" destOrd="0" presId="urn:microsoft.com/office/officeart/2005/8/layout/list1"/>
    <dgm:cxn modelId="{86BEE1B2-843F-4D59-AD49-27C4619B5F3C}" type="presParOf" srcId="{A432EA3F-777B-4F63-9EE9-58DDDCA375F3}" destId="{DEB0569B-5C8B-4372-9E10-3929ABB49465}" srcOrd="0" destOrd="0" presId="urn:microsoft.com/office/officeart/2005/8/layout/list1"/>
    <dgm:cxn modelId="{50BFC01A-BFF9-43FB-ACDF-90E4308AA920}" type="presParOf" srcId="{A432EA3F-777B-4F63-9EE9-58DDDCA375F3}" destId="{4013EBDE-FCF2-4AAD-A174-06FF0CC009D5}" srcOrd="1" destOrd="0" presId="urn:microsoft.com/office/officeart/2005/8/layout/list1"/>
    <dgm:cxn modelId="{0DFF46BE-93F1-464B-8454-167A502169C7}" type="presParOf" srcId="{24C60F6B-5818-492F-AE44-BC3C1075850B}" destId="{6421AEBF-1492-4059-A409-110943F9E2A8}" srcOrd="1" destOrd="0" presId="urn:microsoft.com/office/officeart/2005/8/layout/list1"/>
    <dgm:cxn modelId="{D0D04CED-DD5A-4F49-94F7-FB42A28EDA62}" type="presParOf" srcId="{24C60F6B-5818-492F-AE44-BC3C1075850B}" destId="{2ED53CE6-9DBE-45D9-A520-8CF52A462DCC}" srcOrd="2" destOrd="0" presId="urn:microsoft.com/office/officeart/2005/8/layout/list1"/>
    <dgm:cxn modelId="{E69BC80E-9706-44B1-B5AA-7F47BB444030}" type="presParOf" srcId="{24C60F6B-5818-492F-AE44-BC3C1075850B}" destId="{36D5AD46-B735-486A-A734-03E4DF4D93F9}" srcOrd="3" destOrd="0" presId="urn:microsoft.com/office/officeart/2005/8/layout/list1"/>
    <dgm:cxn modelId="{1EE5CDCA-18E8-4718-9557-DAA2F3C5B16B}" type="presParOf" srcId="{24C60F6B-5818-492F-AE44-BC3C1075850B}" destId="{63B05F4B-9BAD-4FA0-8ACD-C13D71188189}" srcOrd="4" destOrd="0" presId="urn:microsoft.com/office/officeart/2005/8/layout/list1"/>
    <dgm:cxn modelId="{7EC59FED-EF20-4D49-A34D-DD37FC6128DB}" type="presParOf" srcId="{63B05F4B-9BAD-4FA0-8ACD-C13D71188189}" destId="{8EEAF3ED-2142-4C70-A98C-2B9D9F19CEEA}" srcOrd="0" destOrd="0" presId="urn:microsoft.com/office/officeart/2005/8/layout/list1"/>
    <dgm:cxn modelId="{EDADB2E2-7322-4E77-8E61-59D2CD0D45C1}" type="presParOf" srcId="{63B05F4B-9BAD-4FA0-8ACD-C13D71188189}" destId="{4A259FE1-4CC8-41D1-B582-ADF808B5D3EC}" srcOrd="1" destOrd="0" presId="urn:microsoft.com/office/officeart/2005/8/layout/list1"/>
    <dgm:cxn modelId="{F169E88C-5E7F-4AF1-8A76-AB13A9BC6BCC}" type="presParOf" srcId="{24C60F6B-5818-492F-AE44-BC3C1075850B}" destId="{7846A878-3C3D-4A29-8BBE-F68C13043192}" srcOrd="5" destOrd="0" presId="urn:microsoft.com/office/officeart/2005/8/layout/list1"/>
    <dgm:cxn modelId="{C599996E-DEFC-4548-84D2-1C0C978E8E15}" type="presParOf" srcId="{24C60F6B-5818-492F-AE44-BC3C1075850B}" destId="{FE5E6363-425D-4872-9D89-EDF5A437B0B4}"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6C67A3-F7DA-48C3-8F82-D59163539D31}">
      <dsp:nvSpPr>
        <dsp:cNvPr id="0" name=""/>
        <dsp:cNvSpPr/>
      </dsp:nvSpPr>
      <dsp:spPr>
        <a:xfrm>
          <a:off x="2331720" y="418"/>
          <a:ext cx="3497580" cy="1632458"/>
        </a:xfrm>
        <a:prstGeom prst="rightArrow">
          <a:avLst>
            <a:gd name="adj1" fmla="val 75000"/>
            <a:gd name="adj2" fmla="val 50000"/>
          </a:avLst>
        </a:prstGeom>
        <a:solidFill>
          <a:schemeClr val="accent2">
            <a:tint val="40000"/>
            <a:alpha val="90000"/>
            <a:hueOff val="0"/>
            <a:satOff val="0"/>
            <a:lumOff val="0"/>
            <a:alphaOff val="0"/>
          </a:schemeClr>
        </a:solidFill>
        <a:ln w="19050" cap="rnd"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t>グルメ</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ショップ</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エンターテイメント</a:t>
          </a:r>
          <a:endParaRPr kumimoji="1" lang="ja-JP" altLang="en-US" sz="1600" kern="1200" dirty="0"/>
        </a:p>
      </dsp:txBody>
      <dsp:txXfrm>
        <a:off x="2331720" y="204475"/>
        <a:ext cx="2885408" cy="1224344"/>
      </dsp:txXfrm>
    </dsp:sp>
    <dsp:sp modelId="{4D5B2D36-6877-4B7D-8457-995D53BD89FF}">
      <dsp:nvSpPr>
        <dsp:cNvPr id="0" name=""/>
        <dsp:cNvSpPr/>
      </dsp:nvSpPr>
      <dsp:spPr>
        <a:xfrm>
          <a:off x="0" y="418"/>
          <a:ext cx="2331720" cy="1632458"/>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kumimoji="1" lang="ja-JP" altLang="en-US" sz="4400" kern="1200" dirty="0" smtClean="0"/>
            <a:t>上海</a:t>
          </a:r>
          <a:endParaRPr kumimoji="1" lang="ja-JP" altLang="en-US" sz="4400" kern="1200" dirty="0"/>
        </a:p>
      </dsp:txBody>
      <dsp:txXfrm>
        <a:off x="79690" y="80108"/>
        <a:ext cx="2172340" cy="1473078"/>
      </dsp:txXfrm>
    </dsp:sp>
    <dsp:sp modelId="{90CC04D2-751D-4EFC-8F9E-F719667E2B09}">
      <dsp:nvSpPr>
        <dsp:cNvPr id="0" name=""/>
        <dsp:cNvSpPr/>
      </dsp:nvSpPr>
      <dsp:spPr>
        <a:xfrm>
          <a:off x="2331720" y="1796122"/>
          <a:ext cx="3497580" cy="1632458"/>
        </a:xfrm>
        <a:prstGeom prst="rightArrow">
          <a:avLst>
            <a:gd name="adj1" fmla="val 75000"/>
            <a:gd name="adj2" fmla="val 50000"/>
          </a:avLst>
        </a:prstGeom>
        <a:solidFill>
          <a:schemeClr val="accent2">
            <a:tint val="40000"/>
            <a:alpha val="90000"/>
            <a:hueOff val="1629769"/>
            <a:satOff val="-4713"/>
            <a:lumOff val="-100"/>
            <a:alphaOff val="0"/>
          </a:schemeClr>
        </a:solidFill>
        <a:ln w="19050" cap="rnd" cmpd="sng" algn="ctr">
          <a:solidFill>
            <a:schemeClr val="accent2">
              <a:tint val="40000"/>
              <a:alpha val="90000"/>
              <a:hueOff val="1629769"/>
              <a:satOff val="-4713"/>
              <a:lumOff val="-10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kumimoji="1" lang="ja-JP" altLang="en-US" sz="1600" kern="1200" dirty="0" smtClean="0"/>
            <a:t>グルメ</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ファッション</a:t>
          </a:r>
          <a:endParaRPr kumimoji="1" lang="ja-JP" altLang="en-US" sz="1600" kern="1200" dirty="0"/>
        </a:p>
        <a:p>
          <a:pPr marL="171450" lvl="1" indent="-171450" algn="l" defTabSz="711200">
            <a:lnSpc>
              <a:spcPct val="90000"/>
            </a:lnSpc>
            <a:spcBef>
              <a:spcPct val="0"/>
            </a:spcBef>
            <a:spcAft>
              <a:spcPct val="15000"/>
            </a:spcAft>
            <a:buChar char="••"/>
          </a:pPr>
          <a:r>
            <a:rPr kumimoji="1" lang="ja-JP" altLang="en-US" sz="1600" kern="1200" dirty="0" smtClean="0"/>
            <a:t>エステ</a:t>
          </a:r>
          <a:endParaRPr kumimoji="1" lang="ja-JP" altLang="en-US" sz="1600" kern="1200" dirty="0"/>
        </a:p>
      </dsp:txBody>
      <dsp:txXfrm>
        <a:off x="2331720" y="2000179"/>
        <a:ext cx="2885408" cy="1224344"/>
      </dsp:txXfrm>
    </dsp:sp>
    <dsp:sp modelId="{B697763E-1DFC-4CDE-8498-0029D7ABA94D}">
      <dsp:nvSpPr>
        <dsp:cNvPr id="0" name=""/>
        <dsp:cNvSpPr/>
      </dsp:nvSpPr>
      <dsp:spPr>
        <a:xfrm>
          <a:off x="0" y="1796122"/>
          <a:ext cx="2331720" cy="1632458"/>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kumimoji="1" lang="ja-JP" altLang="en-US" sz="4400" kern="1200" dirty="0" smtClean="0"/>
            <a:t>ソウル</a:t>
          </a:r>
          <a:endParaRPr kumimoji="1" lang="ja-JP" altLang="en-US" sz="4400" kern="1200" dirty="0"/>
        </a:p>
      </dsp:txBody>
      <dsp:txXfrm>
        <a:off x="79690" y="1875812"/>
        <a:ext cx="2172340" cy="14730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54DF7-8880-417C-AF21-B5E4D36CC4EC}">
      <dsp:nvSpPr>
        <dsp:cNvPr id="0" name=""/>
        <dsp:cNvSpPr/>
      </dsp:nvSpPr>
      <dsp:spPr>
        <a:xfrm>
          <a:off x="915" y="525920"/>
          <a:ext cx="2142148" cy="107107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rtl="0">
            <a:lnSpc>
              <a:spcPct val="90000"/>
            </a:lnSpc>
            <a:spcBef>
              <a:spcPct val="0"/>
            </a:spcBef>
            <a:spcAft>
              <a:spcPct val="35000"/>
            </a:spcAft>
          </a:pPr>
          <a:r>
            <a:rPr kumimoji="1" lang="ja-JP" sz="2500" kern="1200" dirty="0" smtClean="0"/>
            <a:t>ファッション</a:t>
          </a:r>
          <a:endParaRPr lang="ja-JP" sz="2500" kern="1200" dirty="0"/>
        </a:p>
      </dsp:txBody>
      <dsp:txXfrm>
        <a:off x="32286" y="557291"/>
        <a:ext cx="2079406" cy="1008332"/>
      </dsp:txXfrm>
    </dsp:sp>
    <dsp:sp modelId="{2E8FD9CF-36AE-4C1D-95A3-EE320C4D859E}">
      <dsp:nvSpPr>
        <dsp:cNvPr id="0" name=""/>
        <dsp:cNvSpPr/>
      </dsp:nvSpPr>
      <dsp:spPr>
        <a:xfrm>
          <a:off x="215130" y="1596994"/>
          <a:ext cx="214214" cy="803305"/>
        </a:xfrm>
        <a:custGeom>
          <a:avLst/>
          <a:gdLst/>
          <a:ahLst/>
          <a:cxnLst/>
          <a:rect l="0" t="0" r="0" b="0"/>
          <a:pathLst>
            <a:path>
              <a:moveTo>
                <a:pt x="0" y="0"/>
              </a:moveTo>
              <a:lnTo>
                <a:pt x="0" y="803305"/>
              </a:lnTo>
              <a:lnTo>
                <a:pt x="214214" y="8033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D1B2928-2A17-4C35-8B36-31AB96F008AD}">
      <dsp:nvSpPr>
        <dsp:cNvPr id="0" name=""/>
        <dsp:cNvSpPr/>
      </dsp:nvSpPr>
      <dsp:spPr>
        <a:xfrm>
          <a:off x="429345" y="1864762"/>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kumimoji="1" lang="ja-JP" sz="3000" kern="1200" dirty="0" smtClean="0"/>
            <a:t>洋服</a:t>
          </a:r>
          <a:endParaRPr lang="ja-JP" sz="3000" kern="1200" dirty="0"/>
        </a:p>
      </dsp:txBody>
      <dsp:txXfrm>
        <a:off x="460716" y="1896133"/>
        <a:ext cx="1650976" cy="1008332"/>
      </dsp:txXfrm>
    </dsp:sp>
    <dsp:sp modelId="{608367EC-5D36-4D3A-B9C9-D1AC62239C6B}">
      <dsp:nvSpPr>
        <dsp:cNvPr id="0" name=""/>
        <dsp:cNvSpPr/>
      </dsp:nvSpPr>
      <dsp:spPr>
        <a:xfrm>
          <a:off x="215130" y="1596994"/>
          <a:ext cx="214214" cy="2142148"/>
        </a:xfrm>
        <a:custGeom>
          <a:avLst/>
          <a:gdLst/>
          <a:ahLst/>
          <a:cxnLst/>
          <a:rect l="0" t="0" r="0" b="0"/>
          <a:pathLst>
            <a:path>
              <a:moveTo>
                <a:pt x="0" y="0"/>
              </a:moveTo>
              <a:lnTo>
                <a:pt x="0" y="2142148"/>
              </a:lnTo>
              <a:lnTo>
                <a:pt x="214214" y="21421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E373A0-0C25-4860-8C52-B58E65D43B32}">
      <dsp:nvSpPr>
        <dsp:cNvPr id="0" name=""/>
        <dsp:cNvSpPr/>
      </dsp:nvSpPr>
      <dsp:spPr>
        <a:xfrm>
          <a:off x="429345" y="3203605"/>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kumimoji="1" lang="ja-JP" sz="3000" kern="1200" dirty="0" smtClean="0"/>
            <a:t>雑貨</a:t>
          </a:r>
          <a:endParaRPr lang="ja-JP" sz="3000" kern="1200" dirty="0"/>
        </a:p>
      </dsp:txBody>
      <dsp:txXfrm>
        <a:off x="460716" y="3234976"/>
        <a:ext cx="1650976" cy="1008332"/>
      </dsp:txXfrm>
    </dsp:sp>
    <dsp:sp modelId="{799796BF-0332-42D3-A7BC-517A14B1044C}">
      <dsp:nvSpPr>
        <dsp:cNvPr id="0" name=""/>
        <dsp:cNvSpPr/>
      </dsp:nvSpPr>
      <dsp:spPr>
        <a:xfrm>
          <a:off x="2678600" y="525920"/>
          <a:ext cx="2142148" cy="107107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rtl="0">
            <a:lnSpc>
              <a:spcPct val="90000"/>
            </a:lnSpc>
            <a:spcBef>
              <a:spcPct val="0"/>
            </a:spcBef>
            <a:spcAft>
              <a:spcPct val="35000"/>
            </a:spcAft>
          </a:pPr>
          <a:r>
            <a:rPr kumimoji="1" lang="ja-JP" sz="2500" kern="1200" dirty="0" smtClean="0"/>
            <a:t>グルメ</a:t>
          </a:r>
          <a:endParaRPr lang="ja-JP" sz="2500" kern="1200" dirty="0"/>
        </a:p>
      </dsp:txBody>
      <dsp:txXfrm>
        <a:off x="2709971" y="557291"/>
        <a:ext cx="2079406" cy="1008332"/>
      </dsp:txXfrm>
    </dsp:sp>
    <dsp:sp modelId="{A484FC54-6872-490C-80A2-26595CCDBD79}">
      <dsp:nvSpPr>
        <dsp:cNvPr id="0" name=""/>
        <dsp:cNvSpPr/>
      </dsp:nvSpPr>
      <dsp:spPr>
        <a:xfrm>
          <a:off x="2892815" y="1596994"/>
          <a:ext cx="214214" cy="803305"/>
        </a:xfrm>
        <a:custGeom>
          <a:avLst/>
          <a:gdLst/>
          <a:ahLst/>
          <a:cxnLst/>
          <a:rect l="0" t="0" r="0" b="0"/>
          <a:pathLst>
            <a:path>
              <a:moveTo>
                <a:pt x="0" y="0"/>
              </a:moveTo>
              <a:lnTo>
                <a:pt x="0" y="803305"/>
              </a:lnTo>
              <a:lnTo>
                <a:pt x="214214" y="8033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28AE8C6-1A8E-4115-8B62-AEFDB047E149}">
      <dsp:nvSpPr>
        <dsp:cNvPr id="0" name=""/>
        <dsp:cNvSpPr/>
      </dsp:nvSpPr>
      <dsp:spPr>
        <a:xfrm>
          <a:off x="3107030" y="1864762"/>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lang="ja-JP" altLang="en-US" sz="3000" kern="1200" dirty="0" smtClean="0"/>
            <a:t>プルコギ</a:t>
          </a:r>
          <a:endParaRPr lang="ja-JP" sz="3000" kern="1200" dirty="0"/>
        </a:p>
      </dsp:txBody>
      <dsp:txXfrm>
        <a:off x="3138401" y="1896133"/>
        <a:ext cx="1650976" cy="1008332"/>
      </dsp:txXfrm>
    </dsp:sp>
    <dsp:sp modelId="{E8BD44B6-7782-460D-AC47-962F30B55ECB}">
      <dsp:nvSpPr>
        <dsp:cNvPr id="0" name=""/>
        <dsp:cNvSpPr/>
      </dsp:nvSpPr>
      <dsp:spPr>
        <a:xfrm>
          <a:off x="2892815" y="1596994"/>
          <a:ext cx="214214" cy="2142148"/>
        </a:xfrm>
        <a:custGeom>
          <a:avLst/>
          <a:gdLst/>
          <a:ahLst/>
          <a:cxnLst/>
          <a:rect l="0" t="0" r="0" b="0"/>
          <a:pathLst>
            <a:path>
              <a:moveTo>
                <a:pt x="0" y="0"/>
              </a:moveTo>
              <a:lnTo>
                <a:pt x="0" y="2142148"/>
              </a:lnTo>
              <a:lnTo>
                <a:pt x="214214" y="21421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E4F9DC4-947E-412A-9BAE-D95F6754FAA9}">
      <dsp:nvSpPr>
        <dsp:cNvPr id="0" name=""/>
        <dsp:cNvSpPr/>
      </dsp:nvSpPr>
      <dsp:spPr>
        <a:xfrm>
          <a:off x="3107030" y="3203605"/>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kumimoji="1" lang="ja-JP" sz="3000" kern="1200" dirty="0" smtClean="0"/>
            <a:t>宮中料理</a:t>
          </a:r>
          <a:endParaRPr lang="ja-JP" sz="3000" kern="1200" dirty="0"/>
        </a:p>
      </dsp:txBody>
      <dsp:txXfrm>
        <a:off x="3138401" y="3234976"/>
        <a:ext cx="1650976" cy="1008332"/>
      </dsp:txXfrm>
    </dsp:sp>
    <dsp:sp modelId="{9AACEA0A-83D6-473C-BC75-4B33B12CD0E7}">
      <dsp:nvSpPr>
        <dsp:cNvPr id="0" name=""/>
        <dsp:cNvSpPr/>
      </dsp:nvSpPr>
      <dsp:spPr>
        <a:xfrm>
          <a:off x="5356286" y="525920"/>
          <a:ext cx="2142148" cy="1071074"/>
        </a:xfrm>
        <a:prstGeom prst="roundRect">
          <a:avLst>
            <a:gd name="adj" fmla="val 10000"/>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625" tIns="31750" rIns="47625" bIns="31750" numCol="1" spcCol="1270" anchor="ctr" anchorCtr="0">
          <a:noAutofit/>
        </a:bodyPr>
        <a:lstStyle/>
        <a:p>
          <a:pPr lvl="0" algn="ctr" defTabSz="1111250" rtl="0">
            <a:lnSpc>
              <a:spcPct val="90000"/>
            </a:lnSpc>
            <a:spcBef>
              <a:spcPct val="0"/>
            </a:spcBef>
            <a:spcAft>
              <a:spcPct val="35000"/>
            </a:spcAft>
          </a:pPr>
          <a:r>
            <a:rPr kumimoji="1" lang="ja-JP" sz="2500" kern="1200" dirty="0" smtClean="0"/>
            <a:t>エステ</a:t>
          </a:r>
          <a:endParaRPr lang="ja-JP" sz="2500" kern="1200" dirty="0"/>
        </a:p>
      </dsp:txBody>
      <dsp:txXfrm>
        <a:off x="5387657" y="557291"/>
        <a:ext cx="2079406" cy="1008332"/>
      </dsp:txXfrm>
    </dsp:sp>
    <dsp:sp modelId="{EAC8367A-4AA1-442D-ABBB-6351FA3BB2E3}">
      <dsp:nvSpPr>
        <dsp:cNvPr id="0" name=""/>
        <dsp:cNvSpPr/>
      </dsp:nvSpPr>
      <dsp:spPr>
        <a:xfrm>
          <a:off x="5570501" y="1596994"/>
          <a:ext cx="214214" cy="803305"/>
        </a:xfrm>
        <a:custGeom>
          <a:avLst/>
          <a:gdLst/>
          <a:ahLst/>
          <a:cxnLst/>
          <a:rect l="0" t="0" r="0" b="0"/>
          <a:pathLst>
            <a:path>
              <a:moveTo>
                <a:pt x="0" y="0"/>
              </a:moveTo>
              <a:lnTo>
                <a:pt x="0" y="803305"/>
              </a:lnTo>
              <a:lnTo>
                <a:pt x="214214" y="803305"/>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2BAC871-6C09-42D4-902E-DA4A78BA435D}">
      <dsp:nvSpPr>
        <dsp:cNvPr id="0" name=""/>
        <dsp:cNvSpPr/>
      </dsp:nvSpPr>
      <dsp:spPr>
        <a:xfrm>
          <a:off x="5784715" y="1864762"/>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kumimoji="1" lang="ja-JP" sz="3000" kern="1200" dirty="0" smtClean="0"/>
            <a:t>痩身</a:t>
          </a:r>
          <a:endParaRPr lang="ja-JP" sz="3000" kern="1200" dirty="0"/>
        </a:p>
      </dsp:txBody>
      <dsp:txXfrm>
        <a:off x="5816086" y="1896133"/>
        <a:ext cx="1650976" cy="1008332"/>
      </dsp:txXfrm>
    </dsp:sp>
    <dsp:sp modelId="{C6B19E32-0178-41A0-899E-0C3559A8BDF4}">
      <dsp:nvSpPr>
        <dsp:cNvPr id="0" name=""/>
        <dsp:cNvSpPr/>
      </dsp:nvSpPr>
      <dsp:spPr>
        <a:xfrm>
          <a:off x="5570501" y="1596994"/>
          <a:ext cx="214214" cy="2142148"/>
        </a:xfrm>
        <a:custGeom>
          <a:avLst/>
          <a:gdLst/>
          <a:ahLst/>
          <a:cxnLst/>
          <a:rect l="0" t="0" r="0" b="0"/>
          <a:pathLst>
            <a:path>
              <a:moveTo>
                <a:pt x="0" y="0"/>
              </a:moveTo>
              <a:lnTo>
                <a:pt x="0" y="2142148"/>
              </a:lnTo>
              <a:lnTo>
                <a:pt x="214214" y="2142148"/>
              </a:lnTo>
            </a:path>
          </a:pathLst>
        </a:custGeom>
        <a:noFill/>
        <a:ln w="19050" cap="rnd"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EB1429-6162-4E5E-A859-E4403A9D8362}">
      <dsp:nvSpPr>
        <dsp:cNvPr id="0" name=""/>
        <dsp:cNvSpPr/>
      </dsp:nvSpPr>
      <dsp:spPr>
        <a:xfrm>
          <a:off x="5784715" y="3203605"/>
          <a:ext cx="1713718" cy="1071074"/>
        </a:xfrm>
        <a:prstGeom prst="roundRect">
          <a:avLst>
            <a:gd name="adj" fmla="val 10000"/>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lvl="0" algn="ctr" defTabSz="1333500" rtl="0">
            <a:lnSpc>
              <a:spcPct val="90000"/>
            </a:lnSpc>
            <a:spcBef>
              <a:spcPct val="0"/>
            </a:spcBef>
            <a:spcAft>
              <a:spcPct val="35000"/>
            </a:spcAft>
          </a:pPr>
          <a:r>
            <a:rPr kumimoji="1" lang="ja-JP" sz="3000" kern="1200" dirty="0" smtClean="0"/>
            <a:t>美顔</a:t>
          </a:r>
          <a:endParaRPr kumimoji="1" lang="ja-JP" sz="3000" kern="1200" dirty="0"/>
        </a:p>
      </dsp:txBody>
      <dsp:txXfrm>
        <a:off x="5816086" y="3234976"/>
        <a:ext cx="1650976" cy="10083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D53CE6-9DBE-45D9-A520-8CF52A462DCC}">
      <dsp:nvSpPr>
        <dsp:cNvPr id="0" name=""/>
        <dsp:cNvSpPr/>
      </dsp:nvSpPr>
      <dsp:spPr>
        <a:xfrm>
          <a:off x="0" y="388912"/>
          <a:ext cx="7499350" cy="1466325"/>
        </a:xfrm>
        <a:prstGeom prst="rect">
          <a:avLst/>
        </a:prstGeom>
        <a:solidFill>
          <a:schemeClr val="lt1">
            <a:alpha val="90000"/>
            <a:hueOff val="0"/>
            <a:satOff val="0"/>
            <a:lumOff val="0"/>
            <a:alphaOff val="0"/>
          </a:schemeClr>
        </a:solidFill>
        <a:ln w="19050" cap="rnd"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2033" tIns="395732" rIns="582033" bIns="135128" numCol="1" spcCol="1270" anchor="t" anchorCtr="0">
          <a:noAutofit/>
        </a:bodyPr>
        <a:lstStyle/>
        <a:p>
          <a:pPr marL="171450" lvl="1" indent="-171450" algn="l" defTabSz="844550" rtl="0">
            <a:lnSpc>
              <a:spcPct val="90000"/>
            </a:lnSpc>
            <a:spcBef>
              <a:spcPct val="0"/>
            </a:spcBef>
            <a:spcAft>
              <a:spcPct val="15000"/>
            </a:spcAft>
            <a:buChar char="••"/>
          </a:pPr>
          <a:r>
            <a:rPr kumimoji="1" lang="ja-JP" altLang="en-US" sz="1900" kern="1200" dirty="0" smtClean="0"/>
            <a:t>世界文化遺産をめぐる</a:t>
          </a:r>
          <a:r>
            <a:rPr kumimoji="1" lang="ja-JP" sz="1900" kern="1200" dirty="0" smtClean="0"/>
            <a:t>ツアー</a:t>
          </a:r>
          <a:endParaRPr lang="ja-JP" sz="1900" kern="1200" dirty="0"/>
        </a:p>
        <a:p>
          <a:pPr marL="171450" lvl="1" indent="-171450" algn="l" defTabSz="844550" rtl="0">
            <a:lnSpc>
              <a:spcPct val="90000"/>
            </a:lnSpc>
            <a:spcBef>
              <a:spcPct val="0"/>
            </a:spcBef>
            <a:spcAft>
              <a:spcPct val="15000"/>
            </a:spcAft>
            <a:buChar char="••"/>
          </a:pPr>
          <a:r>
            <a:rPr lang="ja-JP" altLang="en-US" sz="1900" kern="1200" dirty="0" smtClean="0"/>
            <a:t>伝統文化体験施設で教室に参加する</a:t>
          </a:r>
          <a:endParaRPr lang="ja-JP" sz="1900" kern="1200" dirty="0"/>
        </a:p>
      </dsp:txBody>
      <dsp:txXfrm>
        <a:off x="0" y="388912"/>
        <a:ext cx="7499350" cy="1466325"/>
      </dsp:txXfrm>
    </dsp:sp>
    <dsp:sp modelId="{4013EBDE-FCF2-4AAD-A174-06FF0CC009D5}">
      <dsp:nvSpPr>
        <dsp:cNvPr id="0" name=""/>
        <dsp:cNvSpPr/>
      </dsp:nvSpPr>
      <dsp:spPr>
        <a:xfrm>
          <a:off x="374967" y="108472"/>
          <a:ext cx="5249545" cy="560880"/>
        </a:xfrm>
        <a:prstGeom prst="round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420" tIns="0" rIns="198420" bIns="0" numCol="1" spcCol="1270" anchor="ctr" anchorCtr="0">
          <a:noAutofit/>
        </a:bodyPr>
        <a:lstStyle/>
        <a:p>
          <a:pPr lvl="0" algn="l" defTabSz="844550" rtl="0">
            <a:lnSpc>
              <a:spcPct val="90000"/>
            </a:lnSpc>
            <a:spcBef>
              <a:spcPct val="0"/>
            </a:spcBef>
            <a:spcAft>
              <a:spcPct val="35000"/>
            </a:spcAft>
          </a:pPr>
          <a:r>
            <a:rPr kumimoji="1" lang="ja-JP" sz="1900" kern="1200" dirty="0" smtClean="0"/>
            <a:t>売</a:t>
          </a:r>
          <a:r>
            <a:rPr kumimoji="1" lang="ja-JP" altLang="en-US" sz="1900" kern="1200" dirty="0" smtClean="0"/>
            <a:t>れ</a:t>
          </a:r>
          <a:r>
            <a:rPr kumimoji="1" lang="ja-JP" sz="1900" kern="1200" dirty="0" smtClean="0"/>
            <a:t>筋</a:t>
          </a:r>
          <a:r>
            <a:rPr kumimoji="1" lang="ja-JP" altLang="en-US" sz="1900" kern="1200" dirty="0" smtClean="0"/>
            <a:t>ツアー</a:t>
          </a:r>
          <a:endParaRPr kumimoji="1" lang="ja-JP" sz="1900" kern="1200" dirty="0"/>
        </a:p>
      </dsp:txBody>
      <dsp:txXfrm>
        <a:off x="402347" y="135852"/>
        <a:ext cx="5194785" cy="506120"/>
      </dsp:txXfrm>
    </dsp:sp>
    <dsp:sp modelId="{FE5E6363-425D-4872-9D89-EDF5A437B0B4}">
      <dsp:nvSpPr>
        <dsp:cNvPr id="0" name=""/>
        <dsp:cNvSpPr/>
      </dsp:nvSpPr>
      <dsp:spPr>
        <a:xfrm>
          <a:off x="0" y="2238277"/>
          <a:ext cx="7499350" cy="2453850"/>
        </a:xfrm>
        <a:prstGeom prst="rect">
          <a:avLst/>
        </a:prstGeom>
        <a:solidFill>
          <a:schemeClr val="lt1">
            <a:alpha val="90000"/>
            <a:hueOff val="0"/>
            <a:satOff val="0"/>
            <a:lumOff val="0"/>
            <a:alphaOff val="0"/>
          </a:schemeClr>
        </a:solidFill>
        <a:ln w="19050" cap="rnd" cmpd="sng" algn="ctr">
          <a:solidFill>
            <a:schemeClr val="accent2">
              <a:hueOff val="1354814"/>
              <a:satOff val="-6632"/>
              <a:lumOff val="372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2033" tIns="395732" rIns="582033" bIns="135128" numCol="1" spcCol="1270" anchor="t" anchorCtr="0">
          <a:noAutofit/>
        </a:bodyPr>
        <a:lstStyle/>
        <a:p>
          <a:pPr marL="171450" lvl="1" indent="-171450" algn="l" defTabSz="844550" rtl="0">
            <a:lnSpc>
              <a:spcPct val="90000"/>
            </a:lnSpc>
            <a:spcBef>
              <a:spcPct val="0"/>
            </a:spcBef>
            <a:spcAft>
              <a:spcPct val="15000"/>
            </a:spcAft>
            <a:buChar char="••"/>
          </a:pPr>
          <a:r>
            <a:rPr kumimoji="1" lang="ja-JP" sz="1900" kern="1200" dirty="0" smtClean="0"/>
            <a:t>定番のコースにもうひとつサービスをプラスした企画</a:t>
          </a:r>
          <a:endParaRPr lang="ja-JP" sz="1900" kern="1200" dirty="0"/>
        </a:p>
        <a:p>
          <a:pPr marL="342900" lvl="2" indent="-171450" algn="l" defTabSz="844550" rtl="0">
            <a:lnSpc>
              <a:spcPct val="90000"/>
            </a:lnSpc>
            <a:spcBef>
              <a:spcPct val="0"/>
            </a:spcBef>
            <a:spcAft>
              <a:spcPct val="15000"/>
            </a:spcAft>
            <a:buChar char="••"/>
          </a:pPr>
          <a:r>
            <a:rPr kumimoji="1" lang="ja-JP" altLang="en-US" sz="1900" kern="1200" dirty="0" smtClean="0"/>
            <a:t>民族衣装で</a:t>
          </a:r>
          <a:r>
            <a:rPr kumimoji="1" lang="ja-JP" sz="1900" kern="1200" dirty="0" smtClean="0"/>
            <a:t>記念撮影</a:t>
          </a:r>
          <a:endParaRPr lang="ja-JP" sz="1900" kern="1200" dirty="0"/>
        </a:p>
        <a:p>
          <a:pPr marL="342900" lvl="2" indent="-171450" algn="l" defTabSz="844550" rtl="0">
            <a:lnSpc>
              <a:spcPct val="90000"/>
            </a:lnSpc>
            <a:spcBef>
              <a:spcPct val="0"/>
            </a:spcBef>
            <a:spcAft>
              <a:spcPct val="15000"/>
            </a:spcAft>
            <a:buChar char="••"/>
          </a:pPr>
          <a:r>
            <a:rPr lang="ja-JP" altLang="en-US" sz="1900" kern="1200" dirty="0" smtClean="0"/>
            <a:t>伝統のお祭りに参加する</a:t>
          </a:r>
          <a:endParaRPr lang="ja-JP" sz="1900" kern="1200" dirty="0"/>
        </a:p>
        <a:p>
          <a:pPr marL="342900" lvl="2" indent="-171450" algn="l" defTabSz="844550" rtl="0">
            <a:lnSpc>
              <a:spcPct val="90000"/>
            </a:lnSpc>
            <a:spcBef>
              <a:spcPct val="0"/>
            </a:spcBef>
            <a:spcAft>
              <a:spcPct val="15000"/>
            </a:spcAft>
            <a:buChar char="••"/>
          </a:pPr>
          <a:r>
            <a:rPr kumimoji="1" lang="ja-JP" sz="1900" kern="1200" dirty="0" smtClean="0"/>
            <a:t>気功</a:t>
          </a:r>
          <a:r>
            <a:rPr kumimoji="1" lang="ja-JP" altLang="en-US" sz="1900" kern="1200" dirty="0" smtClean="0"/>
            <a:t>体験</a:t>
          </a:r>
          <a:endParaRPr lang="ja-JP" sz="1900" kern="1200" dirty="0"/>
        </a:p>
      </dsp:txBody>
      <dsp:txXfrm>
        <a:off x="0" y="2238277"/>
        <a:ext cx="7499350" cy="2453850"/>
      </dsp:txXfrm>
    </dsp:sp>
    <dsp:sp modelId="{4A259FE1-4CC8-41D1-B582-ADF808B5D3EC}">
      <dsp:nvSpPr>
        <dsp:cNvPr id="0" name=""/>
        <dsp:cNvSpPr/>
      </dsp:nvSpPr>
      <dsp:spPr>
        <a:xfrm>
          <a:off x="374967" y="1957837"/>
          <a:ext cx="5249545" cy="560880"/>
        </a:xfrm>
        <a:prstGeom prst="roundRect">
          <a:avLst/>
        </a:prstGeom>
        <a:solidFill>
          <a:schemeClr val="accent2">
            <a:hueOff val="1354814"/>
            <a:satOff val="-6632"/>
            <a:lumOff val="3725"/>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420" tIns="0" rIns="198420" bIns="0" numCol="1" spcCol="1270" anchor="ctr" anchorCtr="0">
          <a:noAutofit/>
        </a:bodyPr>
        <a:lstStyle/>
        <a:p>
          <a:pPr lvl="0" algn="l" defTabSz="844550" rtl="0">
            <a:lnSpc>
              <a:spcPct val="90000"/>
            </a:lnSpc>
            <a:spcBef>
              <a:spcPct val="0"/>
            </a:spcBef>
            <a:spcAft>
              <a:spcPct val="35000"/>
            </a:spcAft>
          </a:pPr>
          <a:r>
            <a:rPr kumimoji="1" lang="ja-JP" sz="1900" kern="1200" dirty="0" smtClean="0"/>
            <a:t>定番プラスワン</a:t>
          </a:r>
          <a:endParaRPr lang="ja-JP" sz="1900" kern="1200" dirty="0"/>
        </a:p>
      </dsp:txBody>
      <dsp:txXfrm>
        <a:off x="402347" y="1985217"/>
        <a:ext cx="5194785" cy="50612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0BABF2-3387-4BEE-B3EC-724AA040C36F}" type="datetimeFigureOut">
              <a:rPr kumimoji="1" lang="ja-JP" altLang="en-US" smtClean="0"/>
              <a:t>2015/12/5</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687521-5919-4754-B6BE-9CC5D27EE10D}" type="slidenum">
              <a:rPr kumimoji="1" lang="ja-JP" altLang="en-US" smtClean="0"/>
              <a:t>‹#›</a:t>
            </a:fld>
            <a:endParaRPr kumimoji="1" lang="ja-JP" altLang="en-US"/>
          </a:p>
        </p:txBody>
      </p:sp>
    </p:spTree>
    <p:extLst>
      <p:ext uri="{BB962C8B-B14F-4D97-AF65-F5344CB8AC3E}">
        <p14:creationId xmlns:p14="http://schemas.microsoft.com/office/powerpoint/2010/main" val="14344501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685800" y="1143000"/>
            <a:ext cx="5486400" cy="3086100"/>
          </a:xfrm>
        </p:spPr>
      </p:sp>
      <p:sp>
        <p:nvSpPr>
          <p:cNvPr id="3" name="ノート プレースホルダ 2"/>
          <p:cNvSpPr>
            <a:spLocks noGrp="1"/>
          </p:cNvSpPr>
          <p:nvPr>
            <p:ph type="body" idx="1"/>
          </p:nvPr>
        </p:nvSpPr>
        <p:spPr/>
        <p:txBody>
          <a:bodyPr>
            <a:normAutofit/>
          </a:bodyPr>
          <a:lstStyle/>
          <a:p>
            <a:endParaRPr kumimoji="1" lang="ja-JP" altLang="en-US" dirty="0"/>
          </a:p>
        </p:txBody>
      </p:sp>
      <p:sp>
        <p:nvSpPr>
          <p:cNvPr id="4" name="スライド番号プレースホルダ 3"/>
          <p:cNvSpPr>
            <a:spLocks noGrp="1"/>
          </p:cNvSpPr>
          <p:nvPr>
            <p:ph type="sldNum" sz="quarter" idx="10"/>
          </p:nvPr>
        </p:nvSpPr>
        <p:spPr/>
        <p:txBody>
          <a:bodyPr/>
          <a:lstStyle/>
          <a:p>
            <a:fld id="{62D27117-7F4C-4443-869D-28A04A5F5B0D}" type="slidenum">
              <a:rPr kumimoji="1" lang="ja-JP" altLang="en-US" smtClean="0"/>
              <a:t>1</a:t>
            </a:fld>
            <a:endParaRPr kumimoji="1" lang="ja-JP" altLang="en-US"/>
          </a:p>
        </p:txBody>
      </p:sp>
    </p:spTree>
    <p:extLst>
      <p:ext uri="{BB962C8B-B14F-4D97-AF65-F5344CB8AC3E}">
        <p14:creationId xmlns:p14="http://schemas.microsoft.com/office/powerpoint/2010/main" val="669143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4092357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4042816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ja-JP" altLang="en-US" smtClean="0"/>
              <a:t>マスター タイトルの書式設定</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963779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ja-JP" altLang="en-US" smtClean="0"/>
              <a:t>マスター タイトルの書式設定</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ja-JP" altLang="en-US" smtClean="0"/>
              <a:t>マスター テキストの書式設定</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1283289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46669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1087665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4"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211739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nchorCtr="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4317435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1512886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タイトルと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smtClean="0"/>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mtClean="0"/>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smtClean="0"/>
            </a:lvl1pPr>
          </a:lstStyle>
          <a:p>
            <a:pPr>
              <a:defRPr/>
            </a:pPr>
            <a:fld id="{90682AE3-E9DE-4B44-A2FB-5FB521F3DC66}" type="slidenum">
              <a:rPr lang="en-US" altLang="ja-JP"/>
              <a:pPr>
                <a:defRPr/>
              </a:pPr>
              <a:t>‹#›</a:t>
            </a:fld>
            <a:endParaRPr lang="ja-JP" altLang="en-US"/>
          </a:p>
        </p:txBody>
      </p:sp>
    </p:spTree>
    <p:extLst>
      <p:ext uri="{BB962C8B-B14F-4D97-AF65-F5344CB8AC3E}">
        <p14:creationId xmlns:p14="http://schemas.microsoft.com/office/powerpoint/2010/main" val="3858274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008373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3238608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2210047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699997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7" name="Date Placeholder 2"/>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3"/>
          <p:cNvSpPr>
            <a:spLocks noGrp="1"/>
          </p:cNvSpPr>
          <p:nvPr>
            <p:ph type="ftr" sz="quarter" idx="11"/>
          </p:nvPr>
        </p:nvSpPr>
        <p:spPr/>
        <p:txBody>
          <a:bodyPr/>
          <a:lstStyle/>
          <a:p>
            <a:endParaRPr kumimoji="1" lang="ja-JP" altLang="en-US"/>
          </a:p>
        </p:txBody>
      </p:sp>
      <p:sp>
        <p:nvSpPr>
          <p:cNvPr id="6" name="Slide Number Placeholder 4"/>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342698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2"/>
          <p:cNvSpPr>
            <a:spLocks noGrp="1"/>
          </p:cNvSpPr>
          <p:nvPr>
            <p:ph type="ftr" sz="quarter" idx="11"/>
          </p:nvPr>
        </p:nvSpPr>
        <p:spPr/>
        <p:txBody>
          <a:bodyPr/>
          <a:lstStyle/>
          <a:p>
            <a:endParaRPr kumimoji="1" lang="ja-JP" altLang="en-US"/>
          </a:p>
        </p:txBody>
      </p:sp>
      <p:sp>
        <p:nvSpPr>
          <p:cNvPr id="6" name="Slide Number Placeholder 3"/>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38675217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7" name="Date Placeholder 4"/>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5" name="Footer Placeholder 5"/>
          <p:cNvSpPr>
            <a:spLocks noGrp="1"/>
          </p:cNvSpPr>
          <p:nvPr>
            <p:ph type="ftr" sz="quarter" idx="11"/>
          </p:nvPr>
        </p:nvSpPr>
        <p:spPr/>
        <p:txBody>
          <a:bodyPr/>
          <a:lstStyle/>
          <a:p>
            <a:endParaRPr kumimoji="1" lang="ja-JP" altLang="en-US"/>
          </a:p>
        </p:txBody>
      </p:sp>
      <p:sp>
        <p:nvSpPr>
          <p:cNvPr id="6"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2764301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050A536A-1C48-4B66-95B5-F4821655B11F}" type="datetimeFigureOut">
              <a:rPr kumimoji="1" lang="ja-JP" altLang="en-US" smtClean="0"/>
              <a:t>2015/12/5</a:t>
            </a:fld>
            <a:endParaRPr kumimoji="1" lang="ja-JP"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9403D7D-ECE6-4984-A74D-0C0E42C23C61}" type="slidenum">
              <a:rPr kumimoji="1" lang="ja-JP" altLang="en-US" smtClean="0"/>
              <a:t>‹#›</a:t>
            </a:fld>
            <a:endParaRPr kumimoji="1" lang="ja-JP" altLang="en-US"/>
          </a:p>
        </p:txBody>
      </p:sp>
    </p:spTree>
    <p:extLst>
      <p:ext uri="{BB962C8B-B14F-4D97-AF65-F5344CB8AC3E}">
        <p14:creationId xmlns:p14="http://schemas.microsoft.com/office/powerpoint/2010/main" val="1535184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050A536A-1C48-4B66-95B5-F4821655B11F}" type="datetimeFigureOut">
              <a:rPr kumimoji="1" lang="ja-JP" altLang="en-US" smtClean="0"/>
              <a:t>2015/12/5</a:t>
            </a:fld>
            <a:endParaRPr kumimoji="1" lang="ja-JP" alt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E9403D7D-ECE6-4984-A74D-0C0E42C23C61}" type="slidenum">
              <a:rPr kumimoji="1" lang="ja-JP" altLang="en-US" smtClean="0"/>
              <a:t>‹#›</a:t>
            </a:fld>
            <a:endParaRPr kumimoji="1" lang="ja-JP" altLang="en-US"/>
          </a:p>
        </p:txBody>
      </p:sp>
      <p:sp>
        <p:nvSpPr>
          <p:cNvPr id="13" name="テキスト ボックス 12"/>
          <p:cNvSpPr txBox="1"/>
          <p:nvPr userDrawn="1"/>
        </p:nvSpPr>
        <p:spPr>
          <a:xfrm>
            <a:off x="8953700" y="0"/>
            <a:ext cx="2047940" cy="400110"/>
          </a:xfrm>
          <a:prstGeom prst="rect">
            <a:avLst/>
          </a:prstGeom>
          <a:noFill/>
        </p:spPr>
        <p:txBody>
          <a:bodyPr wrap="square" rtlCol="0">
            <a:spAutoFit/>
            <a:scene3d>
              <a:camera prst="orthographicFront"/>
              <a:lightRig rig="harsh" dir="t"/>
            </a:scene3d>
            <a:sp3d extrusionH="57150" prstMaterial="matte">
              <a:bevelT w="63500" h="12700" prst="angle"/>
              <a:contourClr>
                <a:schemeClr val="bg1">
                  <a:lumMod val="65000"/>
                </a:schemeClr>
              </a:contourClr>
            </a:sp3d>
          </a:bodyPr>
          <a:lstStyle/>
          <a:p>
            <a:r>
              <a:rPr kumimoji="1" lang="en-US" altLang="ja-JP" sz="2000" b="1" cap="none" spc="0" dirty="0" smtClean="0">
                <a:ln/>
                <a:solidFill>
                  <a:schemeClr val="accent3"/>
                </a:solidFill>
                <a:effectLst/>
              </a:rPr>
              <a:t>Asia</a:t>
            </a:r>
            <a:r>
              <a:rPr kumimoji="1" lang="ja-JP" altLang="en-US" sz="2000" b="1" cap="none" spc="0" dirty="0" smtClean="0">
                <a:ln/>
                <a:solidFill>
                  <a:schemeClr val="accent3"/>
                </a:solidFill>
                <a:effectLst/>
              </a:rPr>
              <a:t> </a:t>
            </a:r>
            <a:r>
              <a:rPr kumimoji="1" lang="en-US" altLang="ja-JP" sz="2000" b="1" cap="none" spc="0" dirty="0" smtClean="0">
                <a:ln/>
                <a:solidFill>
                  <a:schemeClr val="accent3"/>
                </a:solidFill>
                <a:effectLst/>
              </a:rPr>
              <a:t>tour</a:t>
            </a:r>
            <a:endParaRPr kumimoji="1" lang="ja-JP" altLang="en-US" sz="2000" b="1" cap="none" spc="0" dirty="0">
              <a:ln/>
              <a:solidFill>
                <a:schemeClr val="accent3"/>
              </a:solidFill>
              <a:effectLst/>
            </a:endParaRPr>
          </a:p>
        </p:txBody>
      </p:sp>
    </p:spTree>
    <p:extLst>
      <p:ext uri="{BB962C8B-B14F-4D97-AF65-F5344CB8AC3E}">
        <p14:creationId xmlns:p14="http://schemas.microsoft.com/office/powerpoint/2010/main" val="1576592197"/>
      </p:ext>
    </p:extLst>
  </p:cSld>
  <p:clrMap bg1="dk1" tx1="lt1" bg2="dk2" tx2="lt2" accent1="accent1" accent2="accent2" accent3="accent3" accent4="accent4" accent5="accent5" accent6="accent6" hlink="hlink" folHlink="folHlink"/>
  <p:sldLayoutIdLst>
    <p:sldLayoutId id="2147483910" r:id="rId1"/>
    <p:sldLayoutId id="2147483911" r:id="rId2"/>
    <p:sldLayoutId id="2147483912" r:id="rId3"/>
    <p:sldLayoutId id="2147483913" r:id="rId4"/>
    <p:sldLayoutId id="2147483914" r:id="rId5"/>
    <p:sldLayoutId id="2147483915" r:id="rId6"/>
    <p:sldLayoutId id="2147483916" r:id="rId7"/>
    <p:sldLayoutId id="2147483917" r:id="rId8"/>
    <p:sldLayoutId id="2147483918" r:id="rId9"/>
    <p:sldLayoutId id="2147483919" r:id="rId10"/>
    <p:sldLayoutId id="2147483920" r:id="rId11"/>
    <p:sldLayoutId id="2147483921" r:id="rId12"/>
    <p:sldLayoutId id="2147483922" r:id="rId13"/>
    <p:sldLayoutId id="2147483923" r:id="rId14"/>
    <p:sldLayoutId id="2147483924" r:id="rId15"/>
    <p:sldLayoutId id="2147483925" r:id="rId16"/>
    <p:sldLayoutId id="2147483926" r:id="rId17"/>
    <p:sldLayoutId id="2147483927" r:id="rId18"/>
  </p:sldLayoutIdLst>
  <p:txStyles>
    <p:titleStyle>
      <a:lvl1pPr algn="l" defTabSz="457200" rtl="0" eaLnBrk="1" latinLnBrk="0" hangingPunct="1">
        <a:spcBef>
          <a:spcPct val="0"/>
        </a:spcBef>
        <a:buNone/>
        <a:defRPr kumimoji="1" sz="4200" b="0" i="0" kern="1200">
          <a:solidFill>
            <a:schemeClr val="tx2"/>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kumimoji="1" sz="1400" b="0" i="0" kern="1200">
          <a:solidFill>
            <a:schemeClr val="tx1"/>
          </a:solidFill>
          <a:latin typeface="+mj-lt"/>
          <a:ea typeface="+mj-ea"/>
          <a:cs typeface="+mj-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7.emf"/></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544478" y="1226272"/>
            <a:ext cx="6686549" cy="1697086"/>
          </a:xfrm>
        </p:spPr>
        <p:txBody>
          <a:bodyPr/>
          <a:lstStyle/>
          <a:p>
            <a:r>
              <a:rPr lang="ja-JP" altLang="en-US" dirty="0" smtClean="0"/>
              <a:t>アジアの旅</a:t>
            </a:r>
            <a:endParaRPr lang="ja-JP" altLang="en-US" dirty="0"/>
          </a:p>
        </p:txBody>
      </p:sp>
      <p:sp>
        <p:nvSpPr>
          <p:cNvPr id="3" name="サブタイトル 2"/>
          <p:cNvSpPr>
            <a:spLocks noGrp="1"/>
          </p:cNvSpPr>
          <p:nvPr>
            <p:ph type="subTitle" idx="1"/>
          </p:nvPr>
        </p:nvSpPr>
        <p:spPr>
          <a:xfrm>
            <a:off x="3544478" y="2857101"/>
            <a:ext cx="6686549" cy="844712"/>
          </a:xfrm>
        </p:spPr>
        <p:txBody>
          <a:bodyPr/>
          <a:lstStyle/>
          <a:p>
            <a:r>
              <a:rPr lang="en-US" altLang="ja-JP" dirty="0" smtClean="0"/>
              <a:t>PP</a:t>
            </a:r>
            <a:r>
              <a:rPr lang="ja-JP" altLang="en-US" dirty="0" smtClean="0"/>
              <a:t>アジアツアー</a:t>
            </a:r>
            <a:endParaRPr lang="ja-JP" altLang="en-US" dirty="0"/>
          </a:p>
        </p:txBody>
      </p:sp>
      <p:pic>
        <p:nvPicPr>
          <p:cNvPr id="7" name="図 6"/>
          <p:cNvPicPr>
            <a:picLocks noChangeAspect="1"/>
          </p:cNvPicPr>
          <p:nvPr/>
        </p:nvPicPr>
        <p:blipFill>
          <a:blip r:embed="rId3"/>
          <a:stretch>
            <a:fillRect/>
          </a:stretch>
        </p:blipFill>
        <p:spPr>
          <a:xfrm>
            <a:off x="7315198" y="2923359"/>
            <a:ext cx="3430694" cy="237279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9" name="図 8"/>
          <p:cNvPicPr>
            <a:picLocks noChangeAspect="1"/>
          </p:cNvPicPr>
          <p:nvPr/>
        </p:nvPicPr>
        <p:blipFill>
          <a:blip r:embed="rId4"/>
          <a:stretch>
            <a:fillRect/>
          </a:stretch>
        </p:blipFill>
        <p:spPr>
          <a:xfrm>
            <a:off x="2133532" y="3869963"/>
            <a:ext cx="3385483" cy="209242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777649176"/>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normAutofit/>
          </a:bodyPr>
          <a:lstStyle/>
          <a:p>
            <a:r>
              <a:rPr lang="ja-JP" altLang="en-US" dirty="0" smtClean="0"/>
              <a:t>ソウル　人気のお土産</a:t>
            </a:r>
            <a:endParaRPr kumimoji="1" lang="ja-JP" altLang="en-US" dirty="0"/>
          </a:p>
        </p:txBody>
      </p:sp>
      <p:graphicFrame>
        <p:nvGraphicFramePr>
          <p:cNvPr id="4" name="コンテンツ プレースホルダ 3"/>
          <p:cNvGraphicFramePr>
            <a:graphicFrameLocks noGrp="1"/>
          </p:cNvGraphicFramePr>
          <p:nvPr>
            <p:ph idx="4294967295"/>
            <p:extLst>
              <p:ext uri="{D42A27DB-BD31-4B8C-83A1-F6EECF244321}">
                <p14:modId xmlns:p14="http://schemas.microsoft.com/office/powerpoint/2010/main" val="3443305155"/>
              </p:ext>
            </p:extLst>
          </p:nvPr>
        </p:nvGraphicFramePr>
        <p:xfrm>
          <a:off x="1494446" y="1609879"/>
          <a:ext cx="8556387" cy="430240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949296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normAutofit/>
          </a:bodyPr>
          <a:lstStyle/>
          <a:p>
            <a:r>
              <a:rPr lang="ja-JP" altLang="en-US" dirty="0" smtClean="0"/>
              <a:t>ソウル　人気の食べ物</a:t>
            </a:r>
            <a:endParaRPr kumimoji="1" lang="ja-JP" altLang="en-US" dirty="0"/>
          </a:p>
        </p:txBody>
      </p:sp>
      <p:graphicFrame>
        <p:nvGraphicFramePr>
          <p:cNvPr id="6" name="コンテンツ プレースホルダ 5"/>
          <p:cNvGraphicFramePr>
            <a:graphicFrameLocks noGrp="1"/>
          </p:cNvGraphicFramePr>
          <p:nvPr>
            <p:ph idx="4294967295"/>
            <p:extLst>
              <p:ext uri="{D42A27DB-BD31-4B8C-83A1-F6EECF244321}">
                <p14:modId xmlns:p14="http://schemas.microsoft.com/office/powerpoint/2010/main" val="2455356033"/>
              </p:ext>
            </p:extLst>
          </p:nvPr>
        </p:nvGraphicFramePr>
        <p:xfrm>
          <a:off x="1519499" y="1853248"/>
          <a:ext cx="8000282" cy="44473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090650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dirty="0" smtClean="0"/>
              <a:t>平均気温と</a:t>
            </a:r>
            <a:r>
              <a:rPr lang="ja-JP" altLang="en-US" dirty="0"/>
              <a:t>降水量（ソウル）</a:t>
            </a:r>
            <a:endParaRPr kumimoji="1" lang="ja-JP" altLang="en-US" dirty="0"/>
          </a:p>
        </p:txBody>
      </p:sp>
      <p:graphicFrame>
        <p:nvGraphicFramePr>
          <p:cNvPr id="7" name="グラフ 6"/>
          <p:cNvGraphicFramePr/>
          <p:nvPr>
            <p:extLst>
              <p:ext uri="{D42A27DB-BD31-4B8C-83A1-F6EECF244321}">
                <p14:modId xmlns:p14="http://schemas.microsoft.com/office/powerpoint/2010/main" val="4067722800"/>
              </p:ext>
            </p:extLst>
          </p:nvPr>
        </p:nvGraphicFramePr>
        <p:xfrm>
          <a:off x="646111" y="1469204"/>
          <a:ext cx="10080000" cy="4572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660864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57400" y="5503653"/>
            <a:ext cx="6554867" cy="1068238"/>
          </a:xfrm>
        </p:spPr>
        <p:txBody>
          <a:bodyPr>
            <a:normAutofit fontScale="90000"/>
          </a:bodyPr>
          <a:lstStyle/>
          <a:p>
            <a:r>
              <a:rPr lang="ja-JP" altLang="en-US" dirty="0" smtClean="0"/>
              <a:t>ソウルおすすめポイント１</a:t>
            </a:r>
            <a:endParaRPr lang="ja-JP" altLang="en-US" dirty="0"/>
          </a:p>
        </p:txBody>
      </p:sp>
      <p:sp>
        <p:nvSpPr>
          <p:cNvPr id="3" name="コンテンツ プレースホルダ 2"/>
          <p:cNvSpPr>
            <a:spLocks noGrp="1"/>
          </p:cNvSpPr>
          <p:nvPr>
            <p:ph idx="1"/>
          </p:nvPr>
        </p:nvSpPr>
        <p:spPr>
          <a:xfrm>
            <a:off x="1554833" y="1940183"/>
            <a:ext cx="7560000" cy="2988000"/>
          </a:xfrm>
        </p:spPr>
        <p:txBody>
          <a:bodyPr/>
          <a:lstStyle/>
          <a:p>
            <a:pPr lvl="0"/>
            <a:r>
              <a:rPr lang="ja-JP" altLang="en-US" dirty="0" smtClean="0"/>
              <a:t>南大門市場</a:t>
            </a:r>
          </a:p>
          <a:p>
            <a:pPr lvl="1"/>
            <a:r>
              <a:rPr lang="ja-JP" altLang="en-US" dirty="0" smtClean="0"/>
              <a:t>明洞から徒歩で行ける市場、日用品やアクセサリー店、屋台がひしめいています。</a:t>
            </a:r>
          </a:p>
          <a:p>
            <a:pPr lvl="0"/>
            <a:r>
              <a:rPr lang="ja-JP" altLang="en-US" dirty="0" smtClean="0"/>
              <a:t>明洞</a:t>
            </a:r>
          </a:p>
          <a:p>
            <a:pPr lvl="1"/>
            <a:r>
              <a:rPr lang="ja-JP" altLang="en-US" dirty="0" smtClean="0"/>
              <a:t>免税店やデパート、ファッションビルがひしめく街。地下街も充実しています。 </a:t>
            </a:r>
            <a:endParaRPr lang="ja-JP" altLang="en-US" dirty="0"/>
          </a:p>
        </p:txBody>
      </p:sp>
    </p:spTree>
  </p:cSld>
  <p:clrMapOvr>
    <a:masterClrMapping/>
  </p:clrMapOvr>
  <p:timing>
    <p:tnLst>
      <p:par>
        <p:cTn id="1" dur="0"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57400" y="5434642"/>
            <a:ext cx="6554867" cy="1206260"/>
          </a:xfrm>
        </p:spPr>
        <p:txBody>
          <a:bodyPr>
            <a:normAutofit fontScale="90000"/>
          </a:bodyPr>
          <a:lstStyle/>
          <a:p>
            <a:r>
              <a:rPr lang="ja-JP" altLang="en-US" dirty="0" smtClean="0"/>
              <a:t>ソウルおすすめポイント２</a:t>
            </a:r>
            <a:endParaRPr lang="ja-JP" altLang="en-US" dirty="0"/>
          </a:p>
        </p:txBody>
      </p:sp>
      <p:sp>
        <p:nvSpPr>
          <p:cNvPr id="3" name="コンテンツ プレースホルダ 2"/>
          <p:cNvSpPr>
            <a:spLocks noGrp="1"/>
          </p:cNvSpPr>
          <p:nvPr>
            <p:ph idx="1"/>
          </p:nvPr>
        </p:nvSpPr>
        <p:spPr>
          <a:xfrm>
            <a:off x="2057400" y="1935135"/>
            <a:ext cx="7560000" cy="2988000"/>
          </a:xfrm>
        </p:spPr>
        <p:txBody>
          <a:bodyPr/>
          <a:lstStyle/>
          <a:p>
            <a:pPr lvl="0"/>
            <a:r>
              <a:rPr lang="ja-JP" altLang="en-US" dirty="0" smtClean="0"/>
              <a:t>狎鴎亭 （アックジョン）</a:t>
            </a:r>
          </a:p>
          <a:p>
            <a:pPr lvl="1"/>
            <a:r>
              <a:rPr lang="ja-JP" altLang="en-US" dirty="0" smtClean="0"/>
              <a:t>若者ファッションの流行発信地といわれ、芸能人もよく来るオシャレ＆セレブな街です。</a:t>
            </a:r>
          </a:p>
          <a:p>
            <a:pPr lvl="0"/>
            <a:r>
              <a:rPr lang="ja-JP" altLang="en-US" dirty="0" smtClean="0"/>
              <a:t>梨泰院 （イテオン）</a:t>
            </a:r>
          </a:p>
          <a:p>
            <a:pPr lvl="1"/>
            <a:r>
              <a:rPr lang="ja-JP" altLang="en-US" dirty="0" smtClean="0"/>
              <a:t>ソウルの中でも外国人率がもっとも高い異国情緒あふれる街。革製品 が有名です。</a:t>
            </a:r>
          </a:p>
          <a:p>
            <a:endParaRPr lang="ja-JP" altLang="en-US" dirty="0"/>
          </a:p>
        </p:txBody>
      </p:sp>
    </p:spTree>
  </p:cSld>
  <p:clrMapOvr>
    <a:masterClrMapping/>
  </p:clrMapOvr>
  <p:timing>
    <p:tnLst>
      <p:par>
        <p:cTn id="1" dur="0"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60917" y="5538158"/>
            <a:ext cx="6554867" cy="1035170"/>
          </a:xfrm>
        </p:spPr>
        <p:txBody>
          <a:bodyPr>
            <a:normAutofit/>
          </a:bodyPr>
          <a:lstStyle/>
          <a:p>
            <a:r>
              <a:rPr lang="ja-JP" altLang="en-US" dirty="0" smtClean="0"/>
              <a:t>新企画</a:t>
            </a:r>
            <a:endParaRPr lang="ja-JP" altLang="en-US" dirty="0"/>
          </a:p>
        </p:txBody>
      </p:sp>
      <p:graphicFrame>
        <p:nvGraphicFramePr>
          <p:cNvPr id="4" name="コンテンツ プレースホルダ 3"/>
          <p:cNvGraphicFramePr>
            <a:graphicFrameLocks noGrp="1"/>
          </p:cNvGraphicFramePr>
          <p:nvPr>
            <p:ph idx="1"/>
            <p:extLst>
              <p:ext uri="{D42A27DB-BD31-4B8C-83A1-F6EECF244321}">
                <p14:modId xmlns:p14="http://schemas.microsoft.com/office/powerpoint/2010/main" val="3641319293"/>
              </p:ext>
            </p:extLst>
          </p:nvPr>
        </p:nvGraphicFramePr>
        <p:xfrm>
          <a:off x="2769319" y="464388"/>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0"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90100" y="746974"/>
            <a:ext cx="7269480" cy="854195"/>
          </a:xfrm>
        </p:spPr>
        <p:txBody>
          <a:bodyPr/>
          <a:lstStyle/>
          <a:p>
            <a:r>
              <a:rPr lang="ja-JP" altLang="en-US" dirty="0" smtClean="0"/>
              <a:t>２大</a:t>
            </a:r>
            <a:r>
              <a:rPr kumimoji="1" lang="ja-JP" altLang="en-US" dirty="0" smtClean="0"/>
              <a:t>人気ツアー</a:t>
            </a:r>
            <a:endParaRPr kumimoji="1" lang="ja-JP" altLang="en-US" dirty="0"/>
          </a:p>
        </p:txBody>
      </p:sp>
      <p:graphicFrame>
        <p:nvGraphicFramePr>
          <p:cNvPr id="6" name="コンテンツ プレースホルダ 5"/>
          <p:cNvGraphicFramePr>
            <a:graphicFrameLocks noGrp="1"/>
          </p:cNvGraphicFramePr>
          <p:nvPr>
            <p:ph idx="1"/>
            <p:extLst>
              <p:ext uri="{D42A27DB-BD31-4B8C-83A1-F6EECF244321}">
                <p14:modId xmlns:p14="http://schemas.microsoft.com/office/powerpoint/2010/main" val="390456884"/>
              </p:ext>
            </p:extLst>
          </p:nvPr>
        </p:nvGraphicFramePr>
        <p:xfrm>
          <a:off x="3301285" y="1961778"/>
          <a:ext cx="5829300" cy="3429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87264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ja-JP" altLang="en-US" dirty="0" smtClean="0"/>
              <a:t>上海の旅</a:t>
            </a:r>
          </a:p>
        </p:txBody>
      </p:sp>
      <p:sp>
        <p:nvSpPr>
          <p:cNvPr id="14339" name="Rectangle 3"/>
          <p:cNvSpPr>
            <a:spLocks noGrp="1" noChangeArrowheads="1"/>
          </p:cNvSpPr>
          <p:nvPr>
            <p:ph type="body" idx="1"/>
          </p:nvPr>
        </p:nvSpPr>
        <p:spPr/>
        <p:txBody>
          <a:bodyPr/>
          <a:lstStyle/>
          <a:p>
            <a:pPr eaLnBrk="1" hangingPunct="1"/>
            <a:r>
              <a:rPr lang="en-US" altLang="ja-JP" dirty="0" smtClean="0"/>
              <a:t> </a:t>
            </a:r>
            <a:r>
              <a:rPr lang="ja-JP" altLang="en-US" dirty="0" smtClean="0"/>
              <a:t>欲張り旅を満喫　歴史、グルメ、マーケット</a:t>
            </a:r>
            <a:endParaRPr lang="ja-JP" altLang="ja-JP" dirty="0" smtClean="0"/>
          </a:p>
        </p:txBody>
      </p:sp>
      <p:pic>
        <p:nvPicPr>
          <p:cNvPr id="14341" name="Picture 5" descr="J:\Users\User01\AppData\Local\Microsoft\Windows\Temporary Internet Files\Content.IE5\JFH0LYQQ\MPj04012600000[1].jpg"/>
          <p:cNvPicPr>
            <a:picLocks noChangeAspect="1" noChangeArrowheads="1"/>
          </p:cNvPicPr>
          <p:nvPr/>
        </p:nvPicPr>
        <p:blipFill>
          <a:blip r:embed="rId2" cstate="print"/>
          <a:srcRect/>
          <a:stretch>
            <a:fillRect/>
          </a:stretch>
        </p:blipFill>
        <p:spPr bwMode="auto">
          <a:xfrm>
            <a:off x="6583288" y="1421732"/>
            <a:ext cx="4623333" cy="2880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ja-JP" altLang="en-US" dirty="0" smtClean="0"/>
              <a:t>上海食べ歩き</a:t>
            </a:r>
          </a:p>
        </p:txBody>
      </p:sp>
      <p:sp>
        <p:nvSpPr>
          <p:cNvPr id="15363" name="Rectangle 3"/>
          <p:cNvSpPr>
            <a:spLocks noGrp="1" noChangeArrowheads="1"/>
          </p:cNvSpPr>
          <p:nvPr>
            <p:ph type="body" idx="1"/>
          </p:nvPr>
        </p:nvSpPr>
        <p:spPr/>
        <p:txBody>
          <a:bodyPr/>
          <a:lstStyle/>
          <a:p>
            <a:r>
              <a:rPr lang="ja-JP" altLang="en-US" dirty="0" smtClean="0"/>
              <a:t>上海蟹</a:t>
            </a:r>
          </a:p>
          <a:p>
            <a:pPr lvl="1"/>
            <a:r>
              <a:rPr lang="en-US" altLang="ja-JP" dirty="0" smtClean="0"/>
              <a:t>10</a:t>
            </a:r>
            <a:r>
              <a:rPr lang="ja-JP" altLang="en-US" dirty="0" smtClean="0"/>
              <a:t>月は雌、</a:t>
            </a:r>
            <a:r>
              <a:rPr lang="en-US" altLang="ja-JP" dirty="0" smtClean="0"/>
              <a:t>11</a:t>
            </a:r>
            <a:r>
              <a:rPr lang="ja-JP" altLang="en-US" dirty="0" smtClean="0"/>
              <a:t>月は雄がおいしい。大閘蟹と呼ばれる。</a:t>
            </a:r>
          </a:p>
          <a:p>
            <a:pPr eaLnBrk="1" hangingPunct="1"/>
            <a:r>
              <a:rPr lang="ja-JP" altLang="en-US" dirty="0" smtClean="0"/>
              <a:t>小龍包 </a:t>
            </a:r>
          </a:p>
          <a:p>
            <a:pPr eaLnBrk="1" hangingPunct="1"/>
            <a:r>
              <a:rPr lang="ja-JP" altLang="en-US" dirty="0" smtClean="0"/>
              <a:t>ワンタン</a:t>
            </a:r>
          </a:p>
          <a:p>
            <a:pPr eaLnBrk="1" hangingPunct="1"/>
            <a:r>
              <a:rPr lang="ja-JP" altLang="en-US" dirty="0" smtClean="0"/>
              <a:t>東坡肉　（トンポーロウ） </a:t>
            </a:r>
          </a:p>
          <a:p>
            <a:pPr eaLnBrk="1" hangingPunct="1"/>
            <a:r>
              <a:rPr lang="ja-JP" altLang="en-US" dirty="0" smtClean="0"/>
              <a:t>フカヒレ</a:t>
            </a:r>
          </a:p>
        </p:txBody>
      </p:sp>
      <p:pic>
        <p:nvPicPr>
          <p:cNvPr id="5" name="図 4" descr="060918_195422_M.jpg"/>
          <p:cNvPicPr>
            <a:picLocks noChangeAspect="1"/>
          </p:cNvPicPr>
          <p:nvPr/>
        </p:nvPicPr>
        <p:blipFill>
          <a:blip r:embed="rId2"/>
          <a:stretch>
            <a:fillRect/>
          </a:stretch>
        </p:blipFill>
        <p:spPr>
          <a:xfrm>
            <a:off x="7381884" y="2786058"/>
            <a:ext cx="2286000" cy="3048000"/>
          </a:xfrm>
          <a:prstGeom prst="cube">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ja-JP" altLang="en-US" dirty="0" smtClean="0"/>
              <a:t>上海おすすめスポット１</a:t>
            </a:r>
          </a:p>
        </p:txBody>
      </p:sp>
      <p:sp>
        <p:nvSpPr>
          <p:cNvPr id="16387" name="Rectangle 3"/>
          <p:cNvSpPr>
            <a:spLocks noGrp="1" noChangeArrowheads="1"/>
          </p:cNvSpPr>
          <p:nvPr>
            <p:ph type="body" idx="1"/>
          </p:nvPr>
        </p:nvSpPr>
        <p:spPr/>
        <p:txBody>
          <a:bodyPr/>
          <a:lstStyle/>
          <a:p>
            <a:pPr eaLnBrk="1" hangingPunct="1"/>
            <a:r>
              <a:rPr lang="ja-JP" altLang="en-US" b="1" dirty="0" smtClean="0"/>
              <a:t>外灘</a:t>
            </a:r>
            <a:br>
              <a:rPr lang="ja-JP" altLang="en-US" b="1" dirty="0" smtClean="0"/>
            </a:br>
            <a:r>
              <a:rPr lang="ja-JP" altLang="en-US" dirty="0" smtClean="0"/>
              <a:t>租界時代に建てられた欧風建築物は、情緒がある。</a:t>
            </a:r>
          </a:p>
          <a:p>
            <a:pPr eaLnBrk="1" hangingPunct="1"/>
            <a:r>
              <a:rPr lang="ja-JP" altLang="en-US" b="1" dirty="0" smtClean="0"/>
              <a:t>淮海路・新天地</a:t>
            </a:r>
            <a:r>
              <a:rPr lang="ja-JP" altLang="en-US" dirty="0" smtClean="0"/>
              <a:t> </a:t>
            </a:r>
            <a:br>
              <a:rPr lang="ja-JP" altLang="en-US" dirty="0" smtClean="0"/>
            </a:br>
            <a:r>
              <a:rPr lang="ja-JP" altLang="en-US" dirty="0" smtClean="0"/>
              <a:t>ショッピングストリート。若者向けのリーズナブルなブランドショップが多い。 </a:t>
            </a:r>
          </a:p>
          <a:p>
            <a:pPr eaLnBrk="1" hangingPunct="1">
              <a:buFontTx/>
              <a:buNone/>
            </a:pPr>
            <a:r>
              <a:rPr lang="ja-JP" altLang="en-US" dirty="0" smtClean="0"/>
              <a:t/>
            </a:r>
            <a:br>
              <a:rPr lang="ja-JP" altLang="en-US" dirty="0" smtClean="0"/>
            </a:br>
            <a:endParaRPr lang="ja-JP" altLang="en-US" dirty="0" smtClean="0"/>
          </a:p>
          <a:p>
            <a:pPr eaLnBrk="1" hangingPunct="1"/>
            <a:endParaRPr lang="en-US" altLang="ja-JP"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ja-JP" altLang="en-US" dirty="0" smtClean="0"/>
              <a:t>上海おすすめスポット</a:t>
            </a:r>
            <a:r>
              <a:rPr lang="en-US" altLang="ja-JP" dirty="0" smtClean="0"/>
              <a:t>2</a:t>
            </a:r>
            <a:endParaRPr lang="ja-JP" altLang="ja-JP" dirty="0" smtClean="0"/>
          </a:p>
        </p:txBody>
      </p:sp>
      <p:sp>
        <p:nvSpPr>
          <p:cNvPr id="17411" name="Rectangle 3"/>
          <p:cNvSpPr>
            <a:spLocks noGrp="1" noChangeArrowheads="1"/>
          </p:cNvSpPr>
          <p:nvPr>
            <p:ph type="body" idx="1"/>
          </p:nvPr>
        </p:nvSpPr>
        <p:spPr/>
        <p:txBody>
          <a:bodyPr/>
          <a:lstStyle/>
          <a:p>
            <a:pPr eaLnBrk="1" hangingPunct="1"/>
            <a:r>
              <a:rPr lang="ja-JP" altLang="en-US" b="1" dirty="0" smtClean="0"/>
              <a:t>南京東路</a:t>
            </a:r>
            <a:r>
              <a:rPr lang="ja-JP" altLang="en-US" dirty="0" smtClean="0"/>
              <a:t> </a:t>
            </a:r>
            <a:br>
              <a:rPr lang="ja-JP" altLang="en-US" dirty="0" smtClean="0"/>
            </a:br>
            <a:r>
              <a:rPr lang="ja-JP" altLang="en-US" dirty="0" smtClean="0"/>
              <a:t>老舗デパートやレストラン、ホテルなどが軒を連ねる。ブランドショップが多い。</a:t>
            </a:r>
          </a:p>
          <a:p>
            <a:pPr eaLnBrk="1" hangingPunct="1"/>
            <a:r>
              <a:rPr lang="ja-JP" altLang="en-US" b="1" dirty="0" smtClean="0"/>
              <a:t>新天地</a:t>
            </a:r>
            <a:r>
              <a:rPr lang="ja-JP" altLang="en-US" dirty="0" smtClean="0"/>
              <a:t/>
            </a:r>
            <a:br>
              <a:rPr lang="ja-JP" altLang="en-US" dirty="0" smtClean="0"/>
            </a:br>
            <a:r>
              <a:rPr lang="ja-JP" altLang="en-US" dirty="0" smtClean="0"/>
              <a:t>旧フランス租界の町並みにオシャレな店舗が集まる人気スポットがある。</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lang="ja-JP" altLang="en-US" dirty="0" smtClean="0"/>
              <a:t>平均気温と降水量（上海）</a:t>
            </a:r>
            <a:endParaRPr kumimoji="1" lang="ja-JP" altLang="en-US" dirty="0"/>
          </a:p>
        </p:txBody>
      </p:sp>
      <p:graphicFrame>
        <p:nvGraphicFramePr>
          <p:cNvPr id="5" name="グラフ 4"/>
          <p:cNvGraphicFramePr/>
          <p:nvPr>
            <p:extLst>
              <p:ext uri="{D42A27DB-BD31-4B8C-83A1-F6EECF244321}">
                <p14:modId xmlns:p14="http://schemas.microsoft.com/office/powerpoint/2010/main" val="3297387313"/>
              </p:ext>
            </p:extLst>
          </p:nvPr>
        </p:nvGraphicFramePr>
        <p:xfrm>
          <a:off x="646111" y="1626817"/>
          <a:ext cx="100800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ソウルの旅</a:t>
            </a:r>
            <a:endParaRPr kumimoji="1" lang="ja-JP" altLang="en-US" dirty="0"/>
          </a:p>
        </p:txBody>
      </p:sp>
      <p:sp>
        <p:nvSpPr>
          <p:cNvPr id="3" name="テキスト プレースホルダ 2"/>
          <p:cNvSpPr>
            <a:spLocks noGrp="1"/>
          </p:cNvSpPr>
          <p:nvPr>
            <p:ph type="body" idx="1"/>
          </p:nvPr>
        </p:nvSpPr>
        <p:spPr/>
        <p:txBody>
          <a:bodyPr/>
          <a:lstStyle/>
          <a:p>
            <a:r>
              <a:rPr lang="ja-JP" altLang="en-US" dirty="0" smtClean="0"/>
              <a:t>食べて、買って、きれいになる</a:t>
            </a:r>
            <a:endParaRPr kumimoji="1" lang="ja-JP" altLang="en-US" dirty="0"/>
          </a:p>
        </p:txBody>
      </p:sp>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63423" y="1154591"/>
            <a:ext cx="3657600" cy="292608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2049760989"/>
      </p:ext>
    </p:extLst>
  </p:cSld>
  <p:clrMapOvr>
    <a:masterClrMapping/>
  </p:clrMapOvr>
  <p:timing>
    <p:tnLst>
      <p:par>
        <p:cTn id="1" dur="0"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86131" y="5365404"/>
            <a:ext cx="6554867" cy="1050585"/>
          </a:xfrm>
        </p:spPr>
        <p:txBody>
          <a:bodyPr/>
          <a:lstStyle/>
          <a:p>
            <a:r>
              <a:rPr kumimoji="1" lang="ja-JP" altLang="en-US" dirty="0"/>
              <a:t>ソウル　</a:t>
            </a:r>
            <a:r>
              <a:rPr lang="ja-JP" altLang="en-US" dirty="0" smtClean="0"/>
              <a:t>観光</a:t>
            </a:r>
            <a:r>
              <a:rPr kumimoji="1" lang="ja-JP" altLang="en-US" dirty="0" smtClean="0"/>
              <a:t>の</a:t>
            </a:r>
            <a:r>
              <a:rPr lang="ja-JP" altLang="en-US" dirty="0"/>
              <a:t>ポイント</a:t>
            </a:r>
            <a:endParaRPr kumimoji="1" lang="ja-JP" altLang="en-US" dirty="0"/>
          </a:p>
        </p:txBody>
      </p:sp>
      <p:graphicFrame>
        <p:nvGraphicFramePr>
          <p:cNvPr id="4" name="コンテンツ プレースホルダ 3"/>
          <p:cNvGraphicFramePr>
            <a:graphicFrameLocks/>
          </p:cNvGraphicFramePr>
          <p:nvPr>
            <p:extLst>
              <p:ext uri="{D42A27DB-BD31-4B8C-83A1-F6EECF244321}">
                <p14:modId xmlns:p14="http://schemas.microsoft.com/office/powerpoint/2010/main" val="2816359013"/>
              </p:ext>
            </p:extLst>
          </p:nvPr>
        </p:nvGraphicFramePr>
        <p:xfrm>
          <a:off x="2213890" y="564804"/>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962700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イオン">
  <a:themeElements>
    <a:clrScheme name="イオン">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イオン">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イオン">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88</TotalTime>
  <Words>235</Words>
  <Application>Microsoft Office PowerPoint</Application>
  <PresentationFormat>ワイド画面</PresentationFormat>
  <Paragraphs>63</Paragraphs>
  <Slides>15</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15</vt:i4>
      </vt:variant>
    </vt:vector>
  </HeadingPairs>
  <TitlesOfParts>
    <vt:vector size="22" baseType="lpstr">
      <vt:lpstr>ＭＳ Ｐゴシック</vt:lpstr>
      <vt:lpstr>メイリオ</vt:lpstr>
      <vt:lpstr>Arial</vt:lpstr>
      <vt:lpstr>Calibri</vt:lpstr>
      <vt:lpstr>Century Gothic</vt:lpstr>
      <vt:lpstr>Wingdings 3</vt:lpstr>
      <vt:lpstr>イオン</vt:lpstr>
      <vt:lpstr>アジアの旅</vt:lpstr>
      <vt:lpstr>２大人気ツアー</vt:lpstr>
      <vt:lpstr>上海の旅</vt:lpstr>
      <vt:lpstr>上海食べ歩き</vt:lpstr>
      <vt:lpstr>上海おすすめスポット１</vt:lpstr>
      <vt:lpstr>上海おすすめスポット2</vt:lpstr>
      <vt:lpstr>平均気温と降水量（上海）</vt:lpstr>
      <vt:lpstr>ソウルの旅</vt:lpstr>
      <vt:lpstr>ソウル　観光のポイント</vt:lpstr>
      <vt:lpstr>ソウル　人気のお土産</vt:lpstr>
      <vt:lpstr>ソウル　人気の食べ物</vt:lpstr>
      <vt:lpstr>平均気温と降水量（ソウル）</vt:lpstr>
      <vt:lpstr>ソウルおすすめポイント１</vt:lpstr>
      <vt:lpstr>ソウルおすすめポイント２</vt:lpstr>
      <vt:lpstr>新企画</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アジアの旅</dc:title>
  <dc:creator>01 User</dc:creator>
  <cp:lastModifiedBy>01 User</cp:lastModifiedBy>
  <cp:revision>21</cp:revision>
  <dcterms:created xsi:type="dcterms:W3CDTF">2012-12-27T05:06:13Z</dcterms:created>
  <dcterms:modified xsi:type="dcterms:W3CDTF">2015-12-05T14:42:20Z</dcterms:modified>
</cp:coreProperties>
</file>