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sldIdLst>
    <p:sldId id="256" r:id="rId2"/>
    <p:sldId id="259" r:id="rId3"/>
    <p:sldId id="261" r:id="rId4"/>
    <p:sldId id="260" r:id="rId5"/>
    <p:sldId id="258" r:id="rId6"/>
    <p:sldId id="262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0" userDrawn="1">
          <p15:clr>
            <a:srgbClr val="A4A3A4"/>
          </p15:clr>
        </p15:guide>
        <p15:guide id="2" pos="5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58" d="100"/>
          <a:sy n="58" d="100"/>
        </p:scale>
        <p:origin x="84" y="150"/>
      </p:cViewPr>
      <p:guideLst>
        <p:guide orient="horz" pos="1570"/>
        <p:guide pos="51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01\Documents\PowerPoint2010&#24540;&#29992;\&#24489;&#32722;&#21839;&#38988;\&#24489;&#32722;2-1&#12288;&#12509;&#12452;&#12531;&#12488;&#12459;&#12540;&#12489;&#24066;&#22580;&#35519;&#26619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01\Documents\PowerPoint2010&#24540;&#29992;\&#24489;&#32722;&#21839;&#38988;\&#24489;&#32722;2-1&#12288;&#12509;&#12452;&#12531;&#12488;&#12459;&#12540;&#12489;&#24066;&#22580;&#35519;&#2661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ポイントカード所有枚数!$B$3</c:f>
              <c:strCache>
                <c:ptCount val="1"/>
                <c:pt idx="0">
                  <c:v>人数</c:v>
                </c:pt>
              </c:strCache>
            </c:strRef>
          </c:tx>
          <c:cat>
            <c:strRef>
              <c:f>ポイントカード所有枚数!$A$4:$A$9</c:f>
              <c:strCache>
                <c:ptCount val="6"/>
                <c:pt idx="0">
                  <c:v>0枚</c:v>
                </c:pt>
                <c:pt idx="1">
                  <c:v>1枚</c:v>
                </c:pt>
                <c:pt idx="2">
                  <c:v>2～5枚</c:v>
                </c:pt>
                <c:pt idx="3">
                  <c:v>6～9枚</c:v>
                </c:pt>
                <c:pt idx="4">
                  <c:v>10枚以上</c:v>
                </c:pt>
                <c:pt idx="5">
                  <c:v>無回答</c:v>
                </c:pt>
              </c:strCache>
            </c:strRef>
          </c:cat>
          <c:val>
            <c:numRef>
              <c:f>ポイントカード所有枚数!$B$4:$B$9</c:f>
              <c:numCache>
                <c:formatCode>General</c:formatCode>
                <c:ptCount val="6"/>
                <c:pt idx="0">
                  <c:v>174</c:v>
                </c:pt>
                <c:pt idx="1">
                  <c:v>213</c:v>
                </c:pt>
                <c:pt idx="2">
                  <c:v>2126</c:v>
                </c:pt>
                <c:pt idx="3">
                  <c:v>782</c:v>
                </c:pt>
                <c:pt idx="4">
                  <c:v>297</c:v>
                </c:pt>
                <c:pt idx="5">
                  <c:v>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01-4FE0-90C6-5B4679C3BD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2400"/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ポイントカード利用の意向!$B$3</c:f>
              <c:strCache>
                <c:ptCount val="1"/>
                <c:pt idx="0">
                  <c:v>人数</c:v>
                </c:pt>
              </c:strCache>
            </c:strRef>
          </c:tx>
          <c:cat>
            <c:strRef>
              <c:f>ポイントカード利用の意向!$A$4:$A$7</c:f>
              <c:strCache>
                <c:ptCount val="4"/>
                <c:pt idx="0">
                  <c:v>利用したい</c:v>
                </c:pt>
                <c:pt idx="1">
                  <c:v>利用したくない</c:v>
                </c:pt>
                <c:pt idx="2">
                  <c:v>どちらともいえない</c:v>
                </c:pt>
                <c:pt idx="3">
                  <c:v>無回答</c:v>
                </c:pt>
              </c:strCache>
            </c:strRef>
          </c:cat>
          <c:val>
            <c:numRef>
              <c:f>ポイントカード利用の意向!$B$4:$B$7</c:f>
              <c:numCache>
                <c:formatCode>General</c:formatCode>
                <c:ptCount val="4"/>
                <c:pt idx="0">
                  <c:v>2150</c:v>
                </c:pt>
                <c:pt idx="1">
                  <c:v>67</c:v>
                </c:pt>
                <c:pt idx="2">
                  <c:v>245</c:v>
                </c:pt>
                <c:pt idx="3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13-4F11-96A2-6D226DF9C7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5543021456090611"/>
          <c:y val="9.9688337077221661E-2"/>
          <c:w val="0.33256671738294452"/>
          <c:h val="0.76415999637453336"/>
        </c:manualLayout>
      </c:layout>
      <c:overlay val="0"/>
      <c:txPr>
        <a:bodyPr/>
        <a:lstStyle/>
        <a:p>
          <a:pPr>
            <a:defRPr sz="2400">
              <a:latin typeface="ＭＳ Ｐゴシック" panose="020B0600070205080204" pitchFamily="50" charset="-128"/>
              <a:ea typeface="ＭＳ Ｐゴシック" panose="020B0600070205080204" pitchFamily="50" charset="-128"/>
            </a:defRPr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7733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6988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12613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74940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514861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3361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1839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767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0612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182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4830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2016/2/14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828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2016/2/14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1971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2016/2/14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1517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8189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49F43-93FB-450F-BF9A-255938A67D32}" type="datetimeFigureOut">
              <a:rPr kumimoji="1" lang="ja-JP" altLang="en-US" smtClean="0"/>
              <a:pPr/>
              <a:t>2016/2/14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6232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49F43-93FB-450F-BF9A-255938A67D32}" type="datetimeFigureOut">
              <a:rPr kumimoji="1" lang="ja-JP" altLang="en-US" smtClean="0"/>
              <a:pPr/>
              <a:t>2016/2/14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7A5BB9D-D0F6-45C0-9438-3506D9E3A185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8709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2" r:id="rId12"/>
    <p:sldLayoutId id="2147483773" r:id="rId13"/>
    <p:sldLayoutId id="2147483774" r:id="rId14"/>
    <p:sldLayoutId id="2147483775" r:id="rId15"/>
    <p:sldLayoutId id="2147483776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ポイントカード</a:t>
            </a:r>
            <a:br>
              <a:rPr kumimoji="1" lang="ja-JP" altLang="en-US" dirty="0" smtClean="0"/>
            </a:br>
            <a:r>
              <a:rPr kumimoji="1" lang="ja-JP" altLang="en-US" dirty="0" smtClean="0"/>
              <a:t>市場調査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PP</a:t>
            </a:r>
            <a:r>
              <a:rPr lang="ja-JP" altLang="en-US" dirty="0" smtClean="0"/>
              <a:t>企画　マーケティング事業部</a:t>
            </a:r>
            <a:endParaRPr lang="ja-JP" altLang="en-US" dirty="0"/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b="1" dirty="0" smtClean="0"/>
              <a:t>ポイントカード所有枚数</a:t>
            </a:r>
            <a:endParaRPr kumimoji="1" lang="ja-JP" altLang="en-US" b="1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3962512"/>
              </p:ext>
            </p:extLst>
          </p:nvPr>
        </p:nvGraphicFramePr>
        <p:xfrm>
          <a:off x="2133601" y="1628801"/>
          <a:ext cx="6348413" cy="4413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b="1" dirty="0" smtClean="0"/>
              <a:t>ポイントカード利用の意向</a:t>
            </a:r>
            <a:endParaRPr kumimoji="1" lang="ja-JP" altLang="en-US" b="1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4805450"/>
              </p:ext>
            </p:extLst>
          </p:nvPr>
        </p:nvGraphicFramePr>
        <p:xfrm>
          <a:off x="2133600" y="1844825"/>
          <a:ext cx="6698704" cy="4197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b="1" dirty="0" smtClean="0"/>
              <a:t>ポイントカード</a:t>
            </a:r>
            <a:br>
              <a:rPr lang="ja-JP" altLang="en-US" b="1" dirty="0" smtClean="0"/>
            </a:br>
            <a:r>
              <a:rPr lang="ja-JP" altLang="en-US" b="1" dirty="0"/>
              <a:t>利用</a:t>
            </a:r>
            <a:r>
              <a:rPr lang="ja-JP" altLang="en-US" b="1" dirty="0" smtClean="0"/>
              <a:t>する主な店舗・施設</a:t>
            </a:r>
            <a:endParaRPr lang="ja-JP" altLang="en-US" b="1" dirty="0"/>
          </a:p>
        </p:txBody>
      </p:sp>
      <p:pic>
        <p:nvPicPr>
          <p:cNvPr id="4" name="コンテンツ プレースホルダー 3" descr="画面の領域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156" y="2348880"/>
            <a:ext cx="5925768" cy="255263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b="1" dirty="0" smtClean="0"/>
              <a:t>ポイントカードへの不満</a:t>
            </a:r>
            <a:endParaRPr kumimoji="1" lang="ja-JP" altLang="en-US" b="1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>
          <a:xfrm>
            <a:off x="2133599" y="1628801"/>
            <a:ext cx="6698705" cy="4412563"/>
          </a:xfrm>
        </p:spPr>
        <p:txBody>
          <a:bodyPr>
            <a:normAutofit/>
          </a:bodyPr>
          <a:lstStyle/>
          <a:p>
            <a:pPr lvl="0"/>
            <a:r>
              <a:rPr lang="ja-JP" altLang="ja-JP" sz="2100" dirty="0"/>
              <a:t>カードを忘れるとポイントがつかない</a:t>
            </a:r>
            <a:endParaRPr lang="ja-JP" altLang="ja-JP" sz="2100" i="1" dirty="0"/>
          </a:p>
          <a:p>
            <a:pPr lvl="0"/>
            <a:r>
              <a:rPr lang="ja-JP" altLang="ja-JP" sz="2100" dirty="0"/>
              <a:t>枚数が増えて持ち運ぶのが面倒</a:t>
            </a:r>
            <a:endParaRPr lang="ja-JP" altLang="ja-JP" sz="2100" i="1" dirty="0"/>
          </a:p>
          <a:p>
            <a:pPr lvl="0"/>
            <a:r>
              <a:rPr lang="ja-JP" altLang="ja-JP" sz="2100" dirty="0"/>
              <a:t>期限を忘れていてポイントがなくなった</a:t>
            </a:r>
            <a:endParaRPr lang="ja-JP" altLang="ja-JP" sz="2100" i="1" dirty="0"/>
          </a:p>
          <a:p>
            <a:pPr lvl="0"/>
            <a:r>
              <a:rPr lang="ja-JP" altLang="ja-JP" sz="2100" dirty="0"/>
              <a:t>２枚作ってしまったカードの合算ができない</a:t>
            </a:r>
            <a:endParaRPr lang="ja-JP" altLang="ja-JP" sz="2100" i="1" dirty="0"/>
          </a:p>
          <a:p>
            <a:pPr lvl="0"/>
            <a:r>
              <a:rPr lang="ja-JP" altLang="ja-JP" sz="2100" dirty="0"/>
              <a:t>レジで複数のカードから探すのが煩わしい</a:t>
            </a:r>
            <a:endParaRPr lang="ja-JP" altLang="ja-JP" sz="2100" i="1" dirty="0"/>
          </a:p>
          <a:p>
            <a:pPr lvl="0"/>
            <a:r>
              <a:rPr lang="ja-JP" altLang="ja-JP" sz="2100" dirty="0"/>
              <a:t>ポイントの残高がわかりづらい</a:t>
            </a:r>
            <a:endParaRPr lang="ja-JP" altLang="ja-JP" sz="2100" i="1" dirty="0"/>
          </a:p>
          <a:p>
            <a:endParaRPr lang="ja-JP" altLang="en-US" sz="21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b="1" dirty="0" smtClean="0"/>
              <a:t>ポイントカードへの希望</a:t>
            </a:r>
            <a:endParaRPr kumimoji="1" lang="ja-JP" altLang="en-US" b="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33599" y="1772817"/>
            <a:ext cx="6770713" cy="4150623"/>
          </a:xfrm>
        </p:spPr>
        <p:txBody>
          <a:bodyPr>
            <a:normAutofit/>
          </a:bodyPr>
          <a:lstStyle/>
          <a:p>
            <a:r>
              <a:rPr lang="ja-JP" altLang="en-US" sz="2100" dirty="0"/>
              <a:t>ポイントがアップするようなサービス</a:t>
            </a:r>
          </a:p>
          <a:p>
            <a:pPr lvl="1"/>
            <a:r>
              <a:rPr lang="ja-JP" altLang="en-US" sz="2100" dirty="0"/>
              <a:t>誕生日サービス</a:t>
            </a:r>
          </a:p>
          <a:p>
            <a:pPr lvl="1"/>
            <a:r>
              <a:rPr lang="ja-JP" altLang="en-US" sz="2100" dirty="0"/>
              <a:t>記念日サービス</a:t>
            </a:r>
          </a:p>
          <a:p>
            <a:pPr lvl="1"/>
            <a:r>
              <a:rPr lang="ja-JP" altLang="en-US" sz="2100" dirty="0"/>
              <a:t>雨の日サービス</a:t>
            </a:r>
          </a:p>
          <a:p>
            <a:pPr lvl="1"/>
            <a:r>
              <a:rPr lang="ja-JP" altLang="en-US" sz="2100" dirty="0"/>
              <a:t>リサイクルに協力するとポイントがつく</a:t>
            </a:r>
          </a:p>
          <a:p>
            <a:r>
              <a:rPr lang="ja-JP" altLang="en-US" sz="2100" dirty="0"/>
              <a:t>ほかのカードとの連携</a:t>
            </a:r>
          </a:p>
          <a:p>
            <a:pPr lvl="1"/>
            <a:r>
              <a:rPr lang="ja-JP" altLang="en-US" sz="2100" dirty="0"/>
              <a:t>ほかのお店でも使えるようにしてほしい</a:t>
            </a:r>
          </a:p>
          <a:p>
            <a:pPr lvl="1"/>
            <a:r>
              <a:rPr lang="ja-JP" altLang="en-US" sz="2100" dirty="0"/>
              <a:t>ほかのカードとまとめてほしい</a:t>
            </a:r>
          </a:p>
          <a:p>
            <a:pPr lvl="1"/>
            <a:endParaRPr lang="ja-JP" altLang="en-US" sz="2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671</TotalTime>
  <Words>110</Words>
  <Application>Microsoft Office PowerPoint</Application>
  <PresentationFormat>ワイド画面</PresentationFormat>
  <Paragraphs>21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Trebuchet MS</vt:lpstr>
      <vt:lpstr>Wingdings 3</vt:lpstr>
      <vt:lpstr>ファセット</vt:lpstr>
      <vt:lpstr>ポイントカード 市場調査</vt:lpstr>
      <vt:lpstr>ポイントカード所有枚数</vt:lpstr>
      <vt:lpstr>ポイントカード利用の意向</vt:lpstr>
      <vt:lpstr>ポイントカード 利用する主な店舗・施設</vt:lpstr>
      <vt:lpstr>ポイントカードへの不満</vt:lpstr>
      <vt:lpstr>ポイントカードへの希望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ポイントカード市場調査</dc:title>
  <dc:creator>01 User</dc:creator>
  <cp:lastModifiedBy>01 User</cp:lastModifiedBy>
  <cp:revision>59</cp:revision>
  <dcterms:created xsi:type="dcterms:W3CDTF">2006-12-24T14:59:16Z</dcterms:created>
  <dcterms:modified xsi:type="dcterms:W3CDTF">2016-02-14T11:40:14Z</dcterms:modified>
</cp:coreProperties>
</file>