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4" r:id="rId5"/>
    <p:sldId id="265" r:id="rId6"/>
    <p:sldId id="263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吸込仕事率（W）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48-432A-8856-E6FF4B13D4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従来品A</c:v>
                </c:pt>
                <c:pt idx="1">
                  <c:v>従来品B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48-432A-8856-E6FF4B13D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7781903"/>
        <c:axId val="47790639"/>
        <c:axId val="0"/>
      </c:bar3DChart>
      <c:catAx>
        <c:axId val="47781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90639"/>
        <c:crosses val="autoZero"/>
        <c:auto val="1"/>
        <c:lblAlgn val="ctr"/>
        <c:lblOffset val="100"/>
        <c:noMultiLvlLbl val="0"/>
      </c:catAx>
      <c:valAx>
        <c:axId val="47790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7819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pic>
        <p:nvPicPr>
          <p:cNvPr id="5" name="コンテンツ プレースホルダー 6">
            <a:extLst>
              <a:ext uri="{FF2B5EF4-FFF2-40B4-BE49-F238E27FC236}">
                <a16:creationId xmlns:a16="http://schemas.microsoft.com/office/drawing/2014/main" id="{7CB57D03-EBB7-4373-93FB-2C41034350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3" y="2345635"/>
            <a:ext cx="3196638" cy="4095693"/>
          </a:xfrm>
        </p:spPr>
      </p:pic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35271-443F-43AB-96B0-6F1C4C145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37EAB86A-00C9-4667-A5E1-3744049B2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59650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7229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ADD68-7C3F-4E2B-957C-ACE689D8A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“スパイラル”の新機能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E9F26E-82E3-4614-A117-5525666F0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lang="ja-JP" altLang="en-US" dirty="0"/>
              <a:t>超精密ダストセンサー機能</a:t>
            </a:r>
            <a:endParaRPr lang="en-US" altLang="ja-JP" dirty="0"/>
          </a:p>
          <a:p>
            <a:r>
              <a:rPr kumimoji="1" lang="ja-JP" altLang="en-US" dirty="0"/>
              <a:t>ヘッド自走機能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1CBB57-E6E5-4683-B14C-995DBDFA06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082" y="2803449"/>
            <a:ext cx="3575812" cy="3107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0673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89F43-2079-47D9-86F6-F0A381DF4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21E8B01-55FB-4158-B7CA-5DA4A513DD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760433"/>
              </p:ext>
            </p:extLst>
          </p:nvPr>
        </p:nvGraphicFramePr>
        <p:xfrm>
          <a:off x="2589212" y="2133599"/>
          <a:ext cx="8203705" cy="3832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998">
                  <a:extLst>
                    <a:ext uri="{9D8B030D-6E8A-4147-A177-3AD203B41FA5}">
                      <a16:colId xmlns:a16="http://schemas.microsoft.com/office/drawing/2014/main" val="1338162217"/>
                    </a:ext>
                  </a:extLst>
                </a:gridCol>
                <a:gridCol w="2050926">
                  <a:extLst>
                    <a:ext uri="{9D8B030D-6E8A-4147-A177-3AD203B41FA5}">
                      <a16:colId xmlns:a16="http://schemas.microsoft.com/office/drawing/2014/main" val="336843031"/>
                    </a:ext>
                  </a:extLst>
                </a:gridCol>
                <a:gridCol w="1304489">
                  <a:extLst>
                    <a:ext uri="{9D8B030D-6E8A-4147-A177-3AD203B41FA5}">
                      <a16:colId xmlns:a16="http://schemas.microsoft.com/office/drawing/2014/main" val="3910650070"/>
                    </a:ext>
                  </a:extLst>
                </a:gridCol>
                <a:gridCol w="1944292">
                  <a:extLst>
                    <a:ext uri="{9D8B030D-6E8A-4147-A177-3AD203B41FA5}">
                      <a16:colId xmlns:a16="http://schemas.microsoft.com/office/drawing/2014/main" val="3941604122"/>
                    </a:ext>
                  </a:extLst>
                </a:gridCol>
              </a:tblGrid>
              <a:tr h="76649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大きさ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従来品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スパイラル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967432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砂ゴミ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500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6146409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ダニの幼虫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100</a:t>
                      </a:r>
                      <a:r>
                        <a:rPr kumimoji="1" lang="ja-JP" altLang="en-US" sz="2400" dirty="0"/>
                        <a:t>～</a:t>
                      </a:r>
                      <a:r>
                        <a:rPr kumimoji="1" lang="en-US" altLang="ja-JP" sz="2400" dirty="0"/>
                        <a:t>300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065342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スギ花粉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35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7443503"/>
                  </a:ext>
                </a:extLst>
              </a:tr>
              <a:tr h="766497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ダニの死骸・フン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20</a:t>
                      </a:r>
                      <a:r>
                        <a:rPr kumimoji="1" lang="ja-JP" altLang="en-US" sz="2400" dirty="0"/>
                        <a:t>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54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01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FEDEA1-17FF-46B6-AE86-1166530506E4}"/>
              </a:ext>
            </a:extLst>
          </p:cNvPr>
          <p:cNvSpPr txBox="1"/>
          <p:nvPr/>
        </p:nvSpPr>
        <p:spPr>
          <a:xfrm>
            <a:off x="3297836" y="611598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＊一般家庭用と業務用のいずれにも使用できます。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B9DD63-C1B3-4A44-A8FB-F6008031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“スパイラル”製品一覧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F6EDC-D04C-44B1-9333-FC516901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kumimoji="1" lang="en-US" altLang="ja-JP" dirty="0"/>
              <a:t>900EX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76,500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950XP</a:t>
            </a:r>
            <a:r>
              <a:rPr lang="ja-JP" altLang="en-US" dirty="0"/>
              <a:t>」・・・</a:t>
            </a:r>
            <a:r>
              <a:rPr lang="en-US" altLang="ja-JP" dirty="0"/>
              <a:t>95,400</a:t>
            </a:r>
            <a:r>
              <a:rPr lang="ja-JP" altLang="en-US" dirty="0"/>
              <a:t>円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3F588C2-0DDD-47F0-A9A1-C203E3D53136}"/>
              </a:ext>
            </a:extLst>
          </p:cNvPr>
          <p:cNvSpPr/>
          <p:nvPr/>
        </p:nvSpPr>
        <p:spPr>
          <a:xfrm>
            <a:off x="2449768" y="5449557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25231732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217</Words>
  <Application>Microsoft Office PowerPoint</Application>
  <PresentationFormat>ワイド画面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2022-05-25T03:13:01Z</dcterms:created>
  <dcterms:modified xsi:type="dcterms:W3CDTF">2022-05-25T03:13:36Z</dcterms:modified>
</cp:coreProperties>
</file>