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60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8" autoAdjust="0"/>
    <p:restoredTop sz="92824" autoAdjust="0"/>
  </p:normalViewPr>
  <p:slideViewPr>
    <p:cSldViewPr snapToGrid="0">
      <p:cViewPr varScale="1">
        <p:scale>
          <a:sx n="63" d="100"/>
          <a:sy n="63" d="100"/>
        </p:scale>
        <p:origin x="60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68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58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7116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5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4232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2496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679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434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91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832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623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530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34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971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2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84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A8497-3A82-45BD-AA51-E70BE0971EC5}" type="datetimeFigureOut">
              <a:rPr kumimoji="1" lang="ja-JP" altLang="en-US" smtClean="0"/>
              <a:t>2022/5/25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A09A4A5-87FF-4E93-BF83-8B3F7DE4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72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620975-ABF9-417D-B2E7-2AFF35D3B8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kumimoji="1" lang="ja-JP" altLang="en-US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0600D3-0F53-47CE-95AD-66B2A0271B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000" i="1" dirty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</a:p>
        </p:txBody>
      </p:sp>
    </p:spTree>
    <p:extLst>
      <p:ext uri="{BB962C8B-B14F-4D97-AF65-F5344CB8AC3E}">
        <p14:creationId xmlns:p14="http://schemas.microsoft.com/office/powerpoint/2010/main" val="3763494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BB8C00-9450-4457-97FC-F0BA6DF2C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従来の掃除機に対する要望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9C54D1-52AF-46B0-AD15-19E737887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dirty="0"/>
              <a:t>吸い込む力が弱い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dirty="0"/>
              <a:t>買った時の吸引力が持続しない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dirty="0"/>
              <a:t>排気の臭いが気になる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dirty="0"/>
              <a:t>アレル物質を抑制したい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dirty="0"/>
              <a:t>音がうるさい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1" lang="ja-JP" altLang="en-US" dirty="0"/>
              <a:t>お手入れが面倒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8595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556F71-60C3-4DFD-A2AB-883D15C6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全てを満たした“スパイラル”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10065B-0050-489B-A7C3-4612F3C05E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/>
              <a:t>吸引仕事率</a:t>
            </a:r>
            <a:r>
              <a:rPr lang="en-US" altLang="ja-JP" dirty="0"/>
              <a:t>630W</a:t>
            </a:r>
            <a:r>
              <a:rPr lang="ja-JP" altLang="en-US" dirty="0"/>
              <a:t>のパワフル吸引！</a:t>
            </a:r>
            <a:endParaRPr lang="en-US" altLang="ja-JP" dirty="0"/>
          </a:p>
          <a:p>
            <a:r>
              <a:rPr lang="ja-JP" altLang="en-US" dirty="0"/>
              <a:t>強力</a:t>
            </a:r>
            <a:r>
              <a:rPr lang="en-US" altLang="ja-JP" dirty="0"/>
              <a:t>Ag</a:t>
            </a:r>
            <a:r>
              <a:rPr lang="ja-JP" altLang="en-US" dirty="0"/>
              <a:t>脱臭フィルター装備</a:t>
            </a:r>
            <a:endParaRPr lang="en-US" altLang="ja-JP" dirty="0"/>
          </a:p>
          <a:p>
            <a:r>
              <a:rPr lang="ja-JP" altLang="en-US" dirty="0"/>
              <a:t>運転音は</a:t>
            </a:r>
            <a:r>
              <a:rPr lang="en-US" altLang="ja-JP" dirty="0"/>
              <a:t>43dB</a:t>
            </a:r>
            <a:r>
              <a:rPr lang="ja-JP" altLang="en-US" dirty="0"/>
              <a:t>の消音設計</a:t>
            </a:r>
            <a:endParaRPr lang="en-US" altLang="ja-JP" dirty="0"/>
          </a:p>
          <a:p>
            <a:r>
              <a:rPr lang="ja-JP" altLang="en-US" dirty="0"/>
              <a:t>全自動お掃除機構搭載（業界初）</a:t>
            </a:r>
            <a:endParaRPr lang="en-US" altLang="ja-JP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F36BAD-C56B-48CE-9C0F-E006B21CD1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18418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74</Words>
  <Application>Microsoft Office PowerPoint</Application>
  <PresentationFormat>ワイド画面</PresentationFormat>
  <Paragraphs>14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Ｐ明朝</vt:lpstr>
      <vt:lpstr>Arial</vt:lpstr>
      <vt:lpstr>Century Gothic</vt:lpstr>
      <vt:lpstr>Wingdings</vt:lpstr>
      <vt:lpstr>Wingdings 3</vt:lpstr>
      <vt:lpstr>ウィスプ</vt:lpstr>
      <vt:lpstr>新型掃除機“スパイラル”</vt:lpstr>
      <vt:lpstr>従来の掃除機に対する要望</vt:lpstr>
      <vt:lpstr>全てを満たした“スパイラル”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2022-05-25T03:12:03Z</dcterms:created>
  <dcterms:modified xsi:type="dcterms:W3CDTF">2022-05-25T03:12:18Z</dcterms:modified>
</cp:coreProperties>
</file>