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0DD7E-F7A1-49E5-A0C6-18204832CE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3DAA165-81CE-4181-9ED6-1875C9A012B0}">
      <dgm:prSet/>
      <dgm:spPr/>
      <dgm:t>
        <a:bodyPr/>
        <a:lstStyle/>
        <a:p>
          <a:r>
            <a:rPr kumimoji="1" lang="ja-JP"/>
            <a:t>吸い込む力が弱い</a:t>
          </a:r>
          <a:endParaRPr lang="ja-JP"/>
        </a:p>
      </dgm:t>
    </dgm:pt>
    <dgm:pt modelId="{05F64D3E-5EEA-456E-8EE7-96596B42184D}" type="par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A8F96876-C6F2-482A-90BA-844FCA3E9380}" type="sibTrans" cxnId="{E358D89B-3347-4AEC-B3B4-9E74150F830E}">
      <dgm:prSet/>
      <dgm:spPr/>
      <dgm:t>
        <a:bodyPr/>
        <a:lstStyle/>
        <a:p>
          <a:endParaRPr kumimoji="1" lang="ja-JP" altLang="en-US"/>
        </a:p>
      </dgm:t>
    </dgm:pt>
    <dgm:pt modelId="{5D480F40-DCE5-4B8F-B42A-D0DA80B87268}">
      <dgm:prSet/>
      <dgm:spPr/>
      <dgm:t>
        <a:bodyPr/>
        <a:lstStyle/>
        <a:p>
          <a:r>
            <a:rPr kumimoji="1" lang="ja-JP"/>
            <a:t>買った時の吸引力が持続しない</a:t>
          </a:r>
          <a:endParaRPr lang="ja-JP"/>
        </a:p>
      </dgm:t>
    </dgm:pt>
    <dgm:pt modelId="{CD86188A-A1FF-46DF-9A0E-F48C95C22A61}" type="par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5EDE5596-3228-4CC4-B8E8-4BC737DCA0BF}" type="sibTrans" cxnId="{7AC4756C-0072-4AB3-A396-885B90045E83}">
      <dgm:prSet/>
      <dgm:spPr/>
      <dgm:t>
        <a:bodyPr/>
        <a:lstStyle/>
        <a:p>
          <a:endParaRPr kumimoji="1" lang="ja-JP" altLang="en-US"/>
        </a:p>
      </dgm:t>
    </dgm:pt>
    <dgm:pt modelId="{86145958-08EB-4011-88FC-F4312767F5B8}">
      <dgm:prSet/>
      <dgm:spPr/>
      <dgm:t>
        <a:bodyPr/>
        <a:lstStyle/>
        <a:p>
          <a:r>
            <a:rPr kumimoji="1" lang="ja-JP"/>
            <a:t>排気の臭いが気になる</a:t>
          </a:r>
          <a:endParaRPr lang="ja-JP"/>
        </a:p>
      </dgm:t>
    </dgm:pt>
    <dgm:pt modelId="{E4DF7738-0CBA-4957-B0C6-365D7FDAFC7A}" type="par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A6D579B2-F8AA-439C-B97C-0A81BAF4DCFF}" type="sibTrans" cxnId="{58CC2431-EA79-442C-B52C-A339A3C62A06}">
      <dgm:prSet/>
      <dgm:spPr/>
      <dgm:t>
        <a:bodyPr/>
        <a:lstStyle/>
        <a:p>
          <a:endParaRPr kumimoji="1" lang="ja-JP" altLang="en-US"/>
        </a:p>
      </dgm:t>
    </dgm:pt>
    <dgm:pt modelId="{7B7E2DC5-CABE-4572-9AA8-FB9B57C93AF9}">
      <dgm:prSet/>
      <dgm:spPr/>
      <dgm:t>
        <a:bodyPr/>
        <a:lstStyle/>
        <a:p>
          <a:r>
            <a:rPr kumimoji="1" lang="ja-JP"/>
            <a:t>アレル物質を抑制したい</a:t>
          </a:r>
          <a:endParaRPr lang="ja-JP"/>
        </a:p>
      </dgm:t>
    </dgm:pt>
    <dgm:pt modelId="{8C312152-3654-40FB-909B-66672071D7FE}" type="par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CD22AF64-4832-421B-9FDA-9BD34581314A}" type="sibTrans" cxnId="{886E4A98-BDF5-48E7-987F-7E57A381E783}">
      <dgm:prSet/>
      <dgm:spPr/>
      <dgm:t>
        <a:bodyPr/>
        <a:lstStyle/>
        <a:p>
          <a:endParaRPr kumimoji="1" lang="ja-JP" altLang="en-US"/>
        </a:p>
      </dgm:t>
    </dgm:pt>
    <dgm:pt modelId="{A0D58DAD-E870-4E61-A9B5-CC5BFE4D52E6}">
      <dgm:prSet/>
      <dgm:spPr/>
      <dgm:t>
        <a:bodyPr/>
        <a:lstStyle/>
        <a:p>
          <a:r>
            <a:rPr kumimoji="1" lang="ja-JP"/>
            <a:t>音がうるさい</a:t>
          </a:r>
          <a:endParaRPr lang="ja-JP"/>
        </a:p>
      </dgm:t>
    </dgm:pt>
    <dgm:pt modelId="{545AD9AC-C59C-48E4-BBA5-3A8959909FCA}" type="par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E114069D-7021-4340-A02C-4838475D22FF}" type="sibTrans" cxnId="{B6DA2241-BACA-49D1-A2AA-9326A6744D10}">
      <dgm:prSet/>
      <dgm:spPr/>
      <dgm:t>
        <a:bodyPr/>
        <a:lstStyle/>
        <a:p>
          <a:endParaRPr kumimoji="1" lang="ja-JP" altLang="en-US"/>
        </a:p>
      </dgm:t>
    </dgm:pt>
    <dgm:pt modelId="{6831C5C3-0C6C-4AB8-B3FA-8F6E2AA0C050}">
      <dgm:prSet/>
      <dgm:spPr/>
      <dgm:t>
        <a:bodyPr/>
        <a:lstStyle/>
        <a:p>
          <a:r>
            <a:rPr kumimoji="1" lang="ja-JP"/>
            <a:t>お手入れが面倒</a:t>
          </a:r>
          <a:endParaRPr lang="ja-JP"/>
        </a:p>
      </dgm:t>
    </dgm:pt>
    <dgm:pt modelId="{4C18EB26-2892-49EB-978C-5BD9748D1DD4}" type="par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DC4DB407-1272-4BC6-BEFF-37DE629472AC}" type="sibTrans" cxnId="{6816B9F2-9B5C-4B2E-9172-F013223A93AC}">
      <dgm:prSet/>
      <dgm:spPr/>
      <dgm:t>
        <a:bodyPr/>
        <a:lstStyle/>
        <a:p>
          <a:endParaRPr kumimoji="1" lang="ja-JP" altLang="en-US"/>
        </a:p>
      </dgm:t>
    </dgm:pt>
    <dgm:pt modelId="{1E57E685-C7C1-427C-B501-8CBC1B5C30FF}" type="pres">
      <dgm:prSet presAssocID="{5E90DD7E-F7A1-49E5-A0C6-18204832CE6C}" presName="linear" presStyleCnt="0">
        <dgm:presLayoutVars>
          <dgm:animLvl val="lvl"/>
          <dgm:resizeHandles val="exact"/>
        </dgm:presLayoutVars>
      </dgm:prSet>
      <dgm:spPr/>
    </dgm:pt>
    <dgm:pt modelId="{7D5A4151-7C44-4CE0-8A64-761E1E2EA5B0}" type="pres">
      <dgm:prSet presAssocID="{F3DAA165-81CE-4181-9ED6-1875C9A0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34307D4-5D78-4420-9F81-59BC0FD0E4D8}" type="pres">
      <dgm:prSet presAssocID="{F3DAA165-81CE-4181-9ED6-1875C9A012B0}" presName="childText" presStyleLbl="revTx" presStyleIdx="0" presStyleCnt="2">
        <dgm:presLayoutVars>
          <dgm:bulletEnabled val="1"/>
        </dgm:presLayoutVars>
      </dgm:prSet>
      <dgm:spPr/>
    </dgm:pt>
    <dgm:pt modelId="{ABB8F9F3-FA62-482E-A066-DB69D404A6CA}" type="pres">
      <dgm:prSet presAssocID="{86145958-08EB-4011-88FC-F4312767F5B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B7EC56B-043E-4131-908C-1779F3AC985F}" type="pres">
      <dgm:prSet presAssocID="{86145958-08EB-4011-88FC-F4312767F5B8}" presName="childText" presStyleLbl="revTx" presStyleIdx="1" presStyleCnt="2">
        <dgm:presLayoutVars>
          <dgm:bulletEnabled val="1"/>
        </dgm:presLayoutVars>
      </dgm:prSet>
      <dgm:spPr/>
    </dgm:pt>
    <dgm:pt modelId="{4936CACC-EF4C-4F33-B644-CCFCF20CC6C9}" type="pres">
      <dgm:prSet presAssocID="{A0D58DAD-E870-4E61-A9B5-CC5BFE4D52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27F59A-FDC3-4394-8209-76C7C84B1534}" type="pres">
      <dgm:prSet presAssocID="{E114069D-7021-4340-A02C-4838475D22FF}" presName="spacer" presStyleCnt="0"/>
      <dgm:spPr/>
    </dgm:pt>
    <dgm:pt modelId="{DD134B9E-6CC2-4A4F-957E-2987E246EDA4}" type="pres">
      <dgm:prSet presAssocID="{6831C5C3-0C6C-4AB8-B3FA-8F6E2AA0C05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8CC2431-EA79-442C-B52C-A339A3C62A06}" srcId="{5E90DD7E-F7A1-49E5-A0C6-18204832CE6C}" destId="{86145958-08EB-4011-88FC-F4312767F5B8}" srcOrd="1" destOrd="0" parTransId="{E4DF7738-0CBA-4957-B0C6-365D7FDAFC7A}" sibTransId="{A6D579B2-F8AA-439C-B97C-0A81BAF4DCFF}"/>
    <dgm:cxn modelId="{A4A2885E-8C7A-4938-A8DF-E74ECE12894F}" type="presOf" srcId="{5E90DD7E-F7A1-49E5-A0C6-18204832CE6C}" destId="{1E57E685-C7C1-427C-B501-8CBC1B5C30FF}" srcOrd="0" destOrd="0" presId="urn:microsoft.com/office/officeart/2005/8/layout/vList2"/>
    <dgm:cxn modelId="{B6DA2241-BACA-49D1-A2AA-9326A6744D10}" srcId="{5E90DD7E-F7A1-49E5-A0C6-18204832CE6C}" destId="{A0D58DAD-E870-4E61-A9B5-CC5BFE4D52E6}" srcOrd="2" destOrd="0" parTransId="{545AD9AC-C59C-48E4-BBA5-3A8959909FCA}" sibTransId="{E114069D-7021-4340-A02C-4838475D22FF}"/>
    <dgm:cxn modelId="{7AC4756C-0072-4AB3-A396-885B90045E83}" srcId="{F3DAA165-81CE-4181-9ED6-1875C9A012B0}" destId="{5D480F40-DCE5-4B8F-B42A-D0DA80B87268}" srcOrd="0" destOrd="0" parTransId="{CD86188A-A1FF-46DF-9A0E-F48C95C22A61}" sibTransId="{5EDE5596-3228-4CC4-B8E8-4BC737DCA0BF}"/>
    <dgm:cxn modelId="{FCDBE96E-86BC-40FF-8E3F-6302245D4047}" type="presOf" srcId="{7B7E2DC5-CABE-4572-9AA8-FB9B57C93AF9}" destId="{CB7EC56B-043E-4131-908C-1779F3AC985F}" srcOrd="0" destOrd="0" presId="urn:microsoft.com/office/officeart/2005/8/layout/vList2"/>
    <dgm:cxn modelId="{01FA7371-A223-4846-99B8-8A1FD642074F}" type="presOf" srcId="{A0D58DAD-E870-4E61-A9B5-CC5BFE4D52E6}" destId="{4936CACC-EF4C-4F33-B644-CCFCF20CC6C9}" srcOrd="0" destOrd="0" presId="urn:microsoft.com/office/officeart/2005/8/layout/vList2"/>
    <dgm:cxn modelId="{CDD29351-C3DB-4EDD-B5E8-B417977B958E}" type="presOf" srcId="{5D480F40-DCE5-4B8F-B42A-D0DA80B87268}" destId="{C34307D4-5D78-4420-9F81-59BC0FD0E4D8}" srcOrd="0" destOrd="0" presId="urn:microsoft.com/office/officeart/2005/8/layout/vList2"/>
    <dgm:cxn modelId="{808F517B-0279-4EDA-BFCD-7A65F480091D}" type="presOf" srcId="{F3DAA165-81CE-4181-9ED6-1875C9A012B0}" destId="{7D5A4151-7C44-4CE0-8A64-761E1E2EA5B0}" srcOrd="0" destOrd="0" presId="urn:microsoft.com/office/officeart/2005/8/layout/vList2"/>
    <dgm:cxn modelId="{7F5CE780-90FE-4A6E-BCAF-F82B762F6CC6}" type="presOf" srcId="{6831C5C3-0C6C-4AB8-B3FA-8F6E2AA0C050}" destId="{DD134B9E-6CC2-4A4F-957E-2987E246EDA4}" srcOrd="0" destOrd="0" presId="urn:microsoft.com/office/officeart/2005/8/layout/vList2"/>
    <dgm:cxn modelId="{886E4A98-BDF5-48E7-987F-7E57A381E783}" srcId="{86145958-08EB-4011-88FC-F4312767F5B8}" destId="{7B7E2DC5-CABE-4572-9AA8-FB9B57C93AF9}" srcOrd="0" destOrd="0" parTransId="{8C312152-3654-40FB-909B-66672071D7FE}" sibTransId="{CD22AF64-4832-421B-9FDA-9BD34581314A}"/>
    <dgm:cxn modelId="{E358D89B-3347-4AEC-B3B4-9E74150F830E}" srcId="{5E90DD7E-F7A1-49E5-A0C6-18204832CE6C}" destId="{F3DAA165-81CE-4181-9ED6-1875C9A012B0}" srcOrd="0" destOrd="0" parTransId="{05F64D3E-5EEA-456E-8EE7-96596B42184D}" sibTransId="{A8F96876-C6F2-482A-90BA-844FCA3E9380}"/>
    <dgm:cxn modelId="{CB9A50CF-3AE7-47BB-9354-5A3EA7C3158D}" type="presOf" srcId="{86145958-08EB-4011-88FC-F4312767F5B8}" destId="{ABB8F9F3-FA62-482E-A066-DB69D404A6CA}" srcOrd="0" destOrd="0" presId="urn:microsoft.com/office/officeart/2005/8/layout/vList2"/>
    <dgm:cxn modelId="{6816B9F2-9B5C-4B2E-9172-F013223A93AC}" srcId="{5E90DD7E-F7A1-49E5-A0C6-18204832CE6C}" destId="{6831C5C3-0C6C-4AB8-B3FA-8F6E2AA0C050}" srcOrd="3" destOrd="0" parTransId="{4C18EB26-2892-49EB-978C-5BD9748D1DD4}" sibTransId="{DC4DB407-1272-4BC6-BEFF-37DE629472AC}"/>
    <dgm:cxn modelId="{40016A7F-8244-4C77-A42A-3B704A0274DC}" type="presParOf" srcId="{1E57E685-C7C1-427C-B501-8CBC1B5C30FF}" destId="{7D5A4151-7C44-4CE0-8A64-761E1E2EA5B0}" srcOrd="0" destOrd="0" presId="urn:microsoft.com/office/officeart/2005/8/layout/vList2"/>
    <dgm:cxn modelId="{6C54D547-151C-415D-8AEA-09D698F0821D}" type="presParOf" srcId="{1E57E685-C7C1-427C-B501-8CBC1B5C30FF}" destId="{C34307D4-5D78-4420-9F81-59BC0FD0E4D8}" srcOrd="1" destOrd="0" presId="urn:microsoft.com/office/officeart/2005/8/layout/vList2"/>
    <dgm:cxn modelId="{B9EB52D0-4EF3-4BC5-8772-140B621C7DA1}" type="presParOf" srcId="{1E57E685-C7C1-427C-B501-8CBC1B5C30FF}" destId="{ABB8F9F3-FA62-482E-A066-DB69D404A6CA}" srcOrd="2" destOrd="0" presId="urn:microsoft.com/office/officeart/2005/8/layout/vList2"/>
    <dgm:cxn modelId="{526BADFE-9C50-4514-A99E-DED3E04A6FFB}" type="presParOf" srcId="{1E57E685-C7C1-427C-B501-8CBC1B5C30FF}" destId="{CB7EC56B-043E-4131-908C-1779F3AC985F}" srcOrd="3" destOrd="0" presId="urn:microsoft.com/office/officeart/2005/8/layout/vList2"/>
    <dgm:cxn modelId="{58EB8724-44B1-446B-9250-7860A08A6D0F}" type="presParOf" srcId="{1E57E685-C7C1-427C-B501-8CBC1B5C30FF}" destId="{4936CACC-EF4C-4F33-B644-CCFCF20CC6C9}" srcOrd="4" destOrd="0" presId="urn:microsoft.com/office/officeart/2005/8/layout/vList2"/>
    <dgm:cxn modelId="{E3D0F532-3F86-402A-9661-3B47AFD28620}" type="presParOf" srcId="{1E57E685-C7C1-427C-B501-8CBC1B5C30FF}" destId="{BA27F59A-FDC3-4394-8209-76C7C84B1534}" srcOrd="5" destOrd="0" presId="urn:microsoft.com/office/officeart/2005/8/layout/vList2"/>
    <dgm:cxn modelId="{382EAC16-E476-429C-8C93-86F635A2BA2A}" type="presParOf" srcId="{1E57E685-C7C1-427C-B501-8CBC1B5C30FF}" destId="{DD134B9E-6CC2-4A4F-957E-2987E246ED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C95037-C165-4BEC-A26E-BBD26337ACD8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7E5F914E-64A9-4E92-9E93-1BD12F3A43C2}">
      <dgm:prSet phldrT="[テキスト]"/>
      <dgm:spPr/>
      <dgm:t>
        <a:bodyPr/>
        <a:lstStyle/>
        <a:p>
          <a:r>
            <a:rPr kumimoji="1" lang="ja-JP" altLang="en-US" dirty="0"/>
            <a:t>アレル物質などを吸引</a:t>
          </a:r>
        </a:p>
      </dgm:t>
    </dgm:pt>
    <dgm:pt modelId="{2842EF1F-A9DB-4420-852A-B802E202CEC0}" type="par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98661B2D-C50F-45AC-AF55-B7AEE83BAC64}" type="sibTrans" cxnId="{9463A320-A8B3-46C0-9394-D8ED987637AF}">
      <dgm:prSet/>
      <dgm:spPr/>
      <dgm:t>
        <a:bodyPr/>
        <a:lstStyle/>
        <a:p>
          <a:endParaRPr kumimoji="1" lang="ja-JP" altLang="en-US"/>
        </a:p>
      </dgm:t>
    </dgm:pt>
    <dgm:pt modelId="{57A1A432-4838-43A2-8D39-E1C5DAC5F05E}">
      <dgm:prSet phldrT="[テキスト]"/>
      <dgm:spPr/>
      <dgm:t>
        <a:bodyPr/>
        <a:lstStyle/>
        <a:p>
          <a:r>
            <a:rPr kumimoji="1" lang="en-US" altLang="ja-JP" dirty="0"/>
            <a:t>Ag</a:t>
          </a:r>
          <a:r>
            <a:rPr kumimoji="1" lang="ja-JP" altLang="en-US" dirty="0"/>
            <a:t>脱臭フィルター</a:t>
          </a:r>
        </a:p>
      </dgm:t>
    </dgm:pt>
    <dgm:pt modelId="{6AA2913B-A6C5-4CD1-8FFA-B487B30D7868}" type="par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142281F2-4DA9-4FE7-A844-1C6E3DBDE0B2}" type="sibTrans" cxnId="{E255569C-AD70-4AF1-987A-F503B83D8BFB}">
      <dgm:prSet/>
      <dgm:spPr/>
      <dgm:t>
        <a:bodyPr/>
        <a:lstStyle/>
        <a:p>
          <a:endParaRPr kumimoji="1" lang="ja-JP" altLang="en-US"/>
        </a:p>
      </dgm:t>
    </dgm:pt>
    <dgm:pt modelId="{924EC4FD-D2CE-4458-8E68-E43BC6F25EAC}">
      <dgm:prSet phldrT="[テキスト]"/>
      <dgm:spPr/>
      <dgm:t>
        <a:bodyPr/>
        <a:lstStyle/>
        <a:p>
          <a:r>
            <a:rPr kumimoji="1" lang="ja-JP" altLang="en-US" dirty="0"/>
            <a:t>綺麗な空気を排出</a:t>
          </a:r>
        </a:p>
      </dgm:t>
    </dgm:pt>
    <dgm:pt modelId="{66B570E0-F95F-454A-99F5-F8E0DEE8CA70}" type="par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F5F13AB6-BA4A-4734-8934-F2FC163D4D39}" type="sibTrans" cxnId="{702BBC90-12DA-4427-9482-CDCE113A6399}">
      <dgm:prSet/>
      <dgm:spPr/>
      <dgm:t>
        <a:bodyPr/>
        <a:lstStyle/>
        <a:p>
          <a:endParaRPr kumimoji="1" lang="ja-JP" altLang="en-US"/>
        </a:p>
      </dgm:t>
    </dgm:pt>
    <dgm:pt modelId="{9DE25897-5290-4F6A-96FF-D497B9FCCC6D}" type="pres">
      <dgm:prSet presAssocID="{73C95037-C165-4BEC-A26E-BBD26337ACD8}" presName="arrowDiagram" presStyleCnt="0">
        <dgm:presLayoutVars>
          <dgm:chMax val="5"/>
          <dgm:dir/>
          <dgm:resizeHandles val="exact"/>
        </dgm:presLayoutVars>
      </dgm:prSet>
      <dgm:spPr/>
    </dgm:pt>
    <dgm:pt modelId="{B7147E5D-5282-48FA-84C1-D8F1E992C45F}" type="pres">
      <dgm:prSet presAssocID="{73C95037-C165-4BEC-A26E-BBD26337ACD8}" presName="arrow" presStyleLbl="bgShp" presStyleIdx="0" presStyleCnt="1"/>
      <dgm:spPr/>
    </dgm:pt>
    <dgm:pt modelId="{1FD0B69F-FC25-4044-9EC2-98068B5F4EBE}" type="pres">
      <dgm:prSet presAssocID="{73C95037-C165-4BEC-A26E-BBD26337ACD8}" presName="arrowDiagram3" presStyleCnt="0"/>
      <dgm:spPr/>
    </dgm:pt>
    <dgm:pt modelId="{F65B168D-11B3-46ED-8BF5-1C7E8F3C2405}" type="pres">
      <dgm:prSet presAssocID="{7E5F914E-64A9-4E92-9E93-1BD12F3A43C2}" presName="bullet3a" presStyleLbl="node1" presStyleIdx="0" presStyleCnt="3"/>
      <dgm:spPr/>
    </dgm:pt>
    <dgm:pt modelId="{31BA664B-439D-41F0-AB48-13E37B004854}" type="pres">
      <dgm:prSet presAssocID="{7E5F914E-64A9-4E92-9E93-1BD12F3A43C2}" presName="textBox3a" presStyleLbl="revTx" presStyleIdx="0" presStyleCnt="3">
        <dgm:presLayoutVars>
          <dgm:bulletEnabled val="1"/>
        </dgm:presLayoutVars>
      </dgm:prSet>
      <dgm:spPr/>
    </dgm:pt>
    <dgm:pt modelId="{47F42A7E-0393-46CB-9B17-2554CB919DE7}" type="pres">
      <dgm:prSet presAssocID="{57A1A432-4838-43A2-8D39-E1C5DAC5F05E}" presName="bullet3b" presStyleLbl="node1" presStyleIdx="1" presStyleCnt="3"/>
      <dgm:spPr/>
    </dgm:pt>
    <dgm:pt modelId="{FCE1A598-A28B-4FCA-9815-C338D065E9C4}" type="pres">
      <dgm:prSet presAssocID="{57A1A432-4838-43A2-8D39-E1C5DAC5F05E}" presName="textBox3b" presStyleLbl="revTx" presStyleIdx="1" presStyleCnt="3">
        <dgm:presLayoutVars>
          <dgm:bulletEnabled val="1"/>
        </dgm:presLayoutVars>
      </dgm:prSet>
      <dgm:spPr/>
    </dgm:pt>
    <dgm:pt modelId="{22C358BE-8525-475A-BC99-B626AFE2E4F1}" type="pres">
      <dgm:prSet presAssocID="{924EC4FD-D2CE-4458-8E68-E43BC6F25EAC}" presName="bullet3c" presStyleLbl="node1" presStyleIdx="2" presStyleCnt="3"/>
      <dgm:spPr/>
    </dgm:pt>
    <dgm:pt modelId="{82560CC4-B805-4378-9B49-A8BADBB4A9B7}" type="pres">
      <dgm:prSet presAssocID="{924EC4FD-D2CE-4458-8E68-E43BC6F25EAC}" presName="textBox3c" presStyleLbl="revTx" presStyleIdx="2" presStyleCnt="3">
        <dgm:presLayoutVars>
          <dgm:bulletEnabled val="1"/>
        </dgm:presLayoutVars>
      </dgm:prSet>
      <dgm:spPr/>
    </dgm:pt>
  </dgm:ptLst>
  <dgm:cxnLst>
    <dgm:cxn modelId="{06F06711-C547-4E4D-AD5E-6D79C969E141}" type="presOf" srcId="{73C95037-C165-4BEC-A26E-BBD26337ACD8}" destId="{9DE25897-5290-4F6A-96FF-D497B9FCCC6D}" srcOrd="0" destOrd="0" presId="urn:microsoft.com/office/officeart/2005/8/layout/arrow2"/>
    <dgm:cxn modelId="{9463A320-A8B3-46C0-9394-D8ED987637AF}" srcId="{73C95037-C165-4BEC-A26E-BBD26337ACD8}" destId="{7E5F914E-64A9-4E92-9E93-1BD12F3A43C2}" srcOrd="0" destOrd="0" parTransId="{2842EF1F-A9DB-4420-852A-B802E202CEC0}" sibTransId="{98661B2D-C50F-45AC-AF55-B7AEE83BAC64}"/>
    <dgm:cxn modelId="{36B83D27-C531-4DE5-AE07-75EA87DEBBE6}" type="presOf" srcId="{7E5F914E-64A9-4E92-9E93-1BD12F3A43C2}" destId="{31BA664B-439D-41F0-AB48-13E37B004854}" srcOrd="0" destOrd="0" presId="urn:microsoft.com/office/officeart/2005/8/layout/arrow2"/>
    <dgm:cxn modelId="{AB2EF275-879A-44AF-9B86-1531A075BF1C}" type="presOf" srcId="{924EC4FD-D2CE-4458-8E68-E43BC6F25EAC}" destId="{82560CC4-B805-4378-9B49-A8BADBB4A9B7}" srcOrd="0" destOrd="0" presId="urn:microsoft.com/office/officeart/2005/8/layout/arrow2"/>
    <dgm:cxn modelId="{702BBC90-12DA-4427-9482-CDCE113A6399}" srcId="{73C95037-C165-4BEC-A26E-BBD26337ACD8}" destId="{924EC4FD-D2CE-4458-8E68-E43BC6F25EAC}" srcOrd="2" destOrd="0" parTransId="{66B570E0-F95F-454A-99F5-F8E0DEE8CA70}" sibTransId="{F5F13AB6-BA4A-4734-8934-F2FC163D4D39}"/>
    <dgm:cxn modelId="{E255569C-AD70-4AF1-987A-F503B83D8BFB}" srcId="{73C95037-C165-4BEC-A26E-BBD26337ACD8}" destId="{57A1A432-4838-43A2-8D39-E1C5DAC5F05E}" srcOrd="1" destOrd="0" parTransId="{6AA2913B-A6C5-4CD1-8FFA-B487B30D7868}" sibTransId="{142281F2-4DA9-4FE7-A844-1C6E3DBDE0B2}"/>
    <dgm:cxn modelId="{A1B982F5-17FF-4F92-B6EF-6DC4B5BCC9E8}" type="presOf" srcId="{57A1A432-4838-43A2-8D39-E1C5DAC5F05E}" destId="{FCE1A598-A28B-4FCA-9815-C338D065E9C4}" srcOrd="0" destOrd="0" presId="urn:microsoft.com/office/officeart/2005/8/layout/arrow2"/>
    <dgm:cxn modelId="{EF0414CA-60A3-41FF-BC9F-412F7A6AF0C3}" type="presParOf" srcId="{9DE25897-5290-4F6A-96FF-D497B9FCCC6D}" destId="{B7147E5D-5282-48FA-84C1-D8F1E992C45F}" srcOrd="0" destOrd="0" presId="urn:microsoft.com/office/officeart/2005/8/layout/arrow2"/>
    <dgm:cxn modelId="{783D180D-FB1D-4409-8A97-CD7BEDD77D6E}" type="presParOf" srcId="{9DE25897-5290-4F6A-96FF-D497B9FCCC6D}" destId="{1FD0B69F-FC25-4044-9EC2-98068B5F4EBE}" srcOrd="1" destOrd="0" presId="urn:microsoft.com/office/officeart/2005/8/layout/arrow2"/>
    <dgm:cxn modelId="{75F3FBF2-F10C-4AD5-815A-19C0AFFD693C}" type="presParOf" srcId="{1FD0B69F-FC25-4044-9EC2-98068B5F4EBE}" destId="{F65B168D-11B3-46ED-8BF5-1C7E8F3C2405}" srcOrd="0" destOrd="0" presId="urn:microsoft.com/office/officeart/2005/8/layout/arrow2"/>
    <dgm:cxn modelId="{C74BB60B-1AF6-46A4-ACAA-D577E9043B55}" type="presParOf" srcId="{1FD0B69F-FC25-4044-9EC2-98068B5F4EBE}" destId="{31BA664B-439D-41F0-AB48-13E37B004854}" srcOrd="1" destOrd="0" presId="urn:microsoft.com/office/officeart/2005/8/layout/arrow2"/>
    <dgm:cxn modelId="{F3BAF54A-F4B6-4E9B-8DC5-DF7247621BA1}" type="presParOf" srcId="{1FD0B69F-FC25-4044-9EC2-98068B5F4EBE}" destId="{47F42A7E-0393-46CB-9B17-2554CB919DE7}" srcOrd="2" destOrd="0" presId="urn:microsoft.com/office/officeart/2005/8/layout/arrow2"/>
    <dgm:cxn modelId="{B80F329B-7F52-499F-B1F9-0FF5F7BA3DE8}" type="presParOf" srcId="{1FD0B69F-FC25-4044-9EC2-98068B5F4EBE}" destId="{FCE1A598-A28B-4FCA-9815-C338D065E9C4}" srcOrd="3" destOrd="0" presId="urn:microsoft.com/office/officeart/2005/8/layout/arrow2"/>
    <dgm:cxn modelId="{D7DBFAD0-1656-4FF5-9A0D-756316F40FD7}" type="presParOf" srcId="{1FD0B69F-FC25-4044-9EC2-98068B5F4EBE}" destId="{22C358BE-8525-475A-BC99-B626AFE2E4F1}" srcOrd="4" destOrd="0" presId="urn:microsoft.com/office/officeart/2005/8/layout/arrow2"/>
    <dgm:cxn modelId="{2F2EA505-61A0-4980-93BD-35CD3B6EC7C4}" type="presParOf" srcId="{1FD0B69F-FC25-4044-9EC2-98068B5F4EBE}" destId="{82560CC4-B805-4378-9B49-A8BADBB4A9B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A4151-7C44-4CE0-8A64-761E1E2EA5B0}">
      <dsp:nvSpPr>
        <dsp:cNvPr id="0" name=""/>
        <dsp:cNvSpPr/>
      </dsp:nvSpPr>
      <dsp:spPr>
        <a:xfrm>
          <a:off x="0" y="9678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吸い込む力が弱い</a:t>
          </a:r>
          <a:endParaRPr lang="ja-JP" sz="2100" kern="1200"/>
        </a:p>
      </dsp:txBody>
      <dsp:txXfrm>
        <a:off x="34783" y="44461"/>
        <a:ext cx="8845834" cy="642963"/>
      </dsp:txXfrm>
    </dsp:sp>
    <dsp:sp modelId="{C34307D4-5D78-4420-9F81-59BC0FD0E4D8}">
      <dsp:nvSpPr>
        <dsp:cNvPr id="0" name=""/>
        <dsp:cNvSpPr/>
      </dsp:nvSpPr>
      <dsp:spPr>
        <a:xfrm>
          <a:off x="0" y="722208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買った時の吸引力が持続しない</a:t>
          </a:r>
          <a:endParaRPr lang="ja-JP" sz="1600" kern="1200"/>
        </a:p>
      </dsp:txBody>
      <dsp:txXfrm>
        <a:off x="0" y="722208"/>
        <a:ext cx="8915400" cy="423832"/>
      </dsp:txXfrm>
    </dsp:sp>
    <dsp:sp modelId="{ABB8F9F3-FA62-482E-A066-DB69D404A6CA}">
      <dsp:nvSpPr>
        <dsp:cNvPr id="0" name=""/>
        <dsp:cNvSpPr/>
      </dsp:nvSpPr>
      <dsp:spPr>
        <a:xfrm>
          <a:off x="0" y="1146041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排気の臭いが気になる</a:t>
          </a:r>
          <a:endParaRPr lang="ja-JP" sz="2100" kern="1200"/>
        </a:p>
      </dsp:txBody>
      <dsp:txXfrm>
        <a:off x="34783" y="1180824"/>
        <a:ext cx="8845834" cy="642963"/>
      </dsp:txXfrm>
    </dsp:sp>
    <dsp:sp modelId="{CB7EC56B-043E-4131-908C-1779F3AC985F}">
      <dsp:nvSpPr>
        <dsp:cNvPr id="0" name=""/>
        <dsp:cNvSpPr/>
      </dsp:nvSpPr>
      <dsp:spPr>
        <a:xfrm>
          <a:off x="0" y="1858571"/>
          <a:ext cx="8915400" cy="42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600" kern="1200"/>
            <a:t>アレル物質を抑制したい</a:t>
          </a:r>
          <a:endParaRPr lang="ja-JP" sz="1600" kern="1200"/>
        </a:p>
      </dsp:txBody>
      <dsp:txXfrm>
        <a:off x="0" y="1858571"/>
        <a:ext cx="8915400" cy="423832"/>
      </dsp:txXfrm>
    </dsp:sp>
    <dsp:sp modelId="{4936CACC-EF4C-4F33-B644-CCFCF20CC6C9}">
      <dsp:nvSpPr>
        <dsp:cNvPr id="0" name=""/>
        <dsp:cNvSpPr/>
      </dsp:nvSpPr>
      <dsp:spPr>
        <a:xfrm>
          <a:off x="0" y="228240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音がうるさい</a:t>
          </a:r>
          <a:endParaRPr lang="ja-JP" sz="2100" kern="1200"/>
        </a:p>
      </dsp:txBody>
      <dsp:txXfrm>
        <a:off x="34783" y="2317186"/>
        <a:ext cx="8845834" cy="642963"/>
      </dsp:txXfrm>
    </dsp:sp>
    <dsp:sp modelId="{DD134B9E-6CC2-4A4F-957E-2987E246EDA4}">
      <dsp:nvSpPr>
        <dsp:cNvPr id="0" name=""/>
        <dsp:cNvSpPr/>
      </dsp:nvSpPr>
      <dsp:spPr>
        <a:xfrm>
          <a:off x="0" y="3055413"/>
          <a:ext cx="8915400" cy="712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/>
            <a:t>お手入れが面倒</a:t>
          </a:r>
          <a:endParaRPr lang="ja-JP" sz="2100" kern="1200"/>
        </a:p>
      </dsp:txBody>
      <dsp:txXfrm>
        <a:off x="34783" y="3090196"/>
        <a:ext cx="8845834" cy="6429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47E5D-5282-48FA-84C1-D8F1E992C45F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5B168D-11B3-46ED-8BF5-1C7E8F3C2405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1BA664B-439D-41F0-AB48-13E37B004854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アレル物質などを吸引</a:t>
          </a:r>
        </a:p>
      </dsp:txBody>
      <dsp:txXfrm>
        <a:off x="2281428" y="2686335"/>
        <a:ext cx="1408531" cy="1091914"/>
      </dsp:txXfrm>
    </dsp:sp>
    <dsp:sp modelId="{47F42A7E-0393-46CB-9B17-2554CB919DE7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E1A598-A28B-4FCA-9815-C338D065E9C4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/>
            <a:t>Ag</a:t>
          </a:r>
          <a:r>
            <a:rPr kumimoji="1" lang="ja-JP" altLang="en-US" sz="2000" kern="1200" dirty="0"/>
            <a:t>脱臭フィルター</a:t>
          </a:r>
        </a:p>
      </dsp:txBody>
      <dsp:txXfrm>
        <a:off x="3732276" y="1722881"/>
        <a:ext cx="1450848" cy="2055368"/>
      </dsp:txXfrm>
    </dsp:sp>
    <dsp:sp modelId="{22C358BE-8525-475A-BC99-B626AFE2E4F1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560CC4-B805-4378-9B49-A8BADBB4A9B7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綺麗な空気を排出</a:t>
          </a:r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B204C05-2F01-4614-8F69-AE5FECEA6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69374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F36BAD-C56B-48CE-9C0F-E006B21CD1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01B2A-2F26-4E19-B585-1F8F189BC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B857A2D-95D4-4A87-B4A0-EEC6ED5802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9551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578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FC198C-4670-4916-84AA-C4ACB8674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あらゆるシーンで活躍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352EC0B-3484-42EE-93D6-E50FD773DCCE}"/>
              </a:ext>
            </a:extLst>
          </p:cNvPr>
          <p:cNvSpPr/>
          <p:nvPr/>
        </p:nvSpPr>
        <p:spPr>
          <a:xfrm>
            <a:off x="6355830" y="2053652"/>
            <a:ext cx="3477718" cy="36126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B17241-B8F3-4567-9EA6-AE2A47B0B98C}"/>
              </a:ext>
            </a:extLst>
          </p:cNvPr>
          <p:cNvGrpSpPr/>
          <p:nvPr/>
        </p:nvGrpSpPr>
        <p:grpSpPr>
          <a:xfrm>
            <a:off x="1918741" y="1783830"/>
            <a:ext cx="7600013" cy="3987383"/>
            <a:chOff x="1918741" y="1783830"/>
            <a:chExt cx="7600013" cy="39873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1973D8-C55F-4CF0-81CC-D2FF2AE95A20}"/>
                </a:ext>
              </a:extLst>
            </p:cNvPr>
            <p:cNvSpPr/>
            <p:nvPr/>
          </p:nvSpPr>
          <p:spPr>
            <a:xfrm>
              <a:off x="1918741" y="1783830"/>
              <a:ext cx="2638269" cy="398738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ja-JP" altLang="en-US" sz="3200" dirty="0"/>
                <a:t>ターゲット</a:t>
              </a: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79A4C3D-A8CA-4704-BD08-76194CC4EA6C}"/>
                </a:ext>
              </a:extLst>
            </p:cNvPr>
            <p:cNvSpPr/>
            <p:nvPr/>
          </p:nvSpPr>
          <p:spPr>
            <a:xfrm>
              <a:off x="6655633" y="2311608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一般家庭用</a:t>
              </a: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F22721-6580-43CC-A5C0-68DF6EECDF92}"/>
                </a:ext>
              </a:extLst>
            </p:cNvPr>
            <p:cNvSpPr/>
            <p:nvPr/>
          </p:nvSpPr>
          <p:spPr>
            <a:xfrm>
              <a:off x="6655633" y="4149777"/>
              <a:ext cx="2863121" cy="11742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業務用</a:t>
              </a:r>
            </a:p>
          </p:txBody>
        </p:sp>
        <p:cxnSp>
          <p:nvCxnSpPr>
            <p:cNvPr id="7" name="コネクタ: カギ線 6">
              <a:extLst>
                <a:ext uri="{FF2B5EF4-FFF2-40B4-BE49-F238E27FC236}">
                  <a16:creationId xmlns:a16="http://schemas.microsoft.com/office/drawing/2014/main" id="{81AF57FB-E92C-4D77-992D-90E6B232BB8A}"/>
                </a:ext>
              </a:extLst>
            </p:cNvPr>
            <p:cNvCxnSpPr>
              <a:stCxn id="4" idx="6"/>
              <a:endCxn id="5" idx="1"/>
            </p:cNvCxnSpPr>
            <p:nvPr/>
          </p:nvCxnSpPr>
          <p:spPr>
            <a:xfrm flipV="1">
              <a:off x="4557010" y="2898723"/>
              <a:ext cx="2098623" cy="878799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8" name="コネクタ: カギ線 7">
              <a:extLst>
                <a:ext uri="{FF2B5EF4-FFF2-40B4-BE49-F238E27FC236}">
                  <a16:creationId xmlns:a16="http://schemas.microsoft.com/office/drawing/2014/main" id="{CA9F204A-6BB9-4379-902B-EB66D1B0327B}"/>
                </a:ext>
              </a:extLst>
            </p:cNvPr>
            <p:cNvCxnSpPr>
              <a:stCxn id="4" idx="6"/>
              <a:endCxn id="6" idx="1"/>
            </p:cNvCxnSpPr>
            <p:nvPr/>
          </p:nvCxnSpPr>
          <p:spPr>
            <a:xfrm>
              <a:off x="4557010" y="3777522"/>
              <a:ext cx="2098623" cy="959370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74981595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102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Ｐ明朝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窓を閉め切っての掃除が可能</vt:lpstr>
      <vt:lpstr>あらゆるシーンで活躍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2022-05-25T03:12:36Z</dcterms:created>
  <dcterms:modified xsi:type="dcterms:W3CDTF">2022-05-25T03:12:43Z</dcterms:modified>
</cp:coreProperties>
</file>