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6" r:id="rId2"/>
    <p:sldId id="260" r:id="rId3"/>
    <p:sldId id="258" r:id="rId4"/>
    <p:sldId id="261" r:id="rId5"/>
    <p:sldId id="262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28" autoAdjust="0"/>
    <p:restoredTop sz="92824" autoAdjust="0"/>
  </p:normalViewPr>
  <p:slideViewPr>
    <p:cSldViewPr snapToGrid="0">
      <p:cViewPr varScale="1">
        <p:scale>
          <a:sx n="63" d="100"/>
          <a:sy n="63" d="100"/>
        </p:scale>
        <p:origin x="606" y="7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172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E90DD7E-F7A1-49E5-A0C6-18204832CE6C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F3DAA165-81CE-4181-9ED6-1875C9A012B0}">
      <dgm:prSet/>
      <dgm:spPr/>
      <dgm:t>
        <a:bodyPr/>
        <a:lstStyle/>
        <a:p>
          <a:r>
            <a:rPr kumimoji="1" lang="ja-JP"/>
            <a:t>吸い込む力が弱い</a:t>
          </a:r>
          <a:endParaRPr lang="ja-JP"/>
        </a:p>
      </dgm:t>
    </dgm:pt>
    <dgm:pt modelId="{05F64D3E-5EEA-456E-8EE7-96596B42184D}" type="parTrans" cxnId="{E358D89B-3347-4AEC-B3B4-9E74150F830E}">
      <dgm:prSet/>
      <dgm:spPr/>
      <dgm:t>
        <a:bodyPr/>
        <a:lstStyle/>
        <a:p>
          <a:endParaRPr kumimoji="1" lang="ja-JP" altLang="en-US"/>
        </a:p>
      </dgm:t>
    </dgm:pt>
    <dgm:pt modelId="{A8F96876-C6F2-482A-90BA-844FCA3E9380}" type="sibTrans" cxnId="{E358D89B-3347-4AEC-B3B4-9E74150F830E}">
      <dgm:prSet/>
      <dgm:spPr/>
      <dgm:t>
        <a:bodyPr/>
        <a:lstStyle/>
        <a:p>
          <a:endParaRPr kumimoji="1" lang="ja-JP" altLang="en-US"/>
        </a:p>
      </dgm:t>
    </dgm:pt>
    <dgm:pt modelId="{5D480F40-DCE5-4B8F-B42A-D0DA80B87268}">
      <dgm:prSet/>
      <dgm:spPr/>
      <dgm:t>
        <a:bodyPr/>
        <a:lstStyle/>
        <a:p>
          <a:r>
            <a:rPr kumimoji="1" lang="ja-JP"/>
            <a:t>買った時の吸引力が持続しない</a:t>
          </a:r>
          <a:endParaRPr lang="ja-JP"/>
        </a:p>
      </dgm:t>
    </dgm:pt>
    <dgm:pt modelId="{CD86188A-A1FF-46DF-9A0E-F48C95C22A61}" type="parTrans" cxnId="{7AC4756C-0072-4AB3-A396-885B90045E83}">
      <dgm:prSet/>
      <dgm:spPr/>
      <dgm:t>
        <a:bodyPr/>
        <a:lstStyle/>
        <a:p>
          <a:endParaRPr kumimoji="1" lang="ja-JP" altLang="en-US"/>
        </a:p>
      </dgm:t>
    </dgm:pt>
    <dgm:pt modelId="{5EDE5596-3228-4CC4-B8E8-4BC737DCA0BF}" type="sibTrans" cxnId="{7AC4756C-0072-4AB3-A396-885B90045E83}">
      <dgm:prSet/>
      <dgm:spPr/>
      <dgm:t>
        <a:bodyPr/>
        <a:lstStyle/>
        <a:p>
          <a:endParaRPr kumimoji="1" lang="ja-JP" altLang="en-US"/>
        </a:p>
      </dgm:t>
    </dgm:pt>
    <dgm:pt modelId="{86145958-08EB-4011-88FC-F4312767F5B8}">
      <dgm:prSet/>
      <dgm:spPr/>
      <dgm:t>
        <a:bodyPr/>
        <a:lstStyle/>
        <a:p>
          <a:r>
            <a:rPr kumimoji="1" lang="ja-JP"/>
            <a:t>排気の臭いが気になる</a:t>
          </a:r>
          <a:endParaRPr lang="ja-JP"/>
        </a:p>
      </dgm:t>
    </dgm:pt>
    <dgm:pt modelId="{E4DF7738-0CBA-4957-B0C6-365D7FDAFC7A}" type="parTrans" cxnId="{58CC2431-EA79-442C-B52C-A339A3C62A06}">
      <dgm:prSet/>
      <dgm:spPr/>
      <dgm:t>
        <a:bodyPr/>
        <a:lstStyle/>
        <a:p>
          <a:endParaRPr kumimoji="1" lang="ja-JP" altLang="en-US"/>
        </a:p>
      </dgm:t>
    </dgm:pt>
    <dgm:pt modelId="{A6D579B2-F8AA-439C-B97C-0A81BAF4DCFF}" type="sibTrans" cxnId="{58CC2431-EA79-442C-B52C-A339A3C62A06}">
      <dgm:prSet/>
      <dgm:spPr/>
      <dgm:t>
        <a:bodyPr/>
        <a:lstStyle/>
        <a:p>
          <a:endParaRPr kumimoji="1" lang="ja-JP" altLang="en-US"/>
        </a:p>
      </dgm:t>
    </dgm:pt>
    <dgm:pt modelId="{7B7E2DC5-CABE-4572-9AA8-FB9B57C93AF9}">
      <dgm:prSet/>
      <dgm:spPr/>
      <dgm:t>
        <a:bodyPr/>
        <a:lstStyle/>
        <a:p>
          <a:r>
            <a:rPr kumimoji="1" lang="ja-JP"/>
            <a:t>アレル物質を抑制したい</a:t>
          </a:r>
          <a:endParaRPr lang="ja-JP"/>
        </a:p>
      </dgm:t>
    </dgm:pt>
    <dgm:pt modelId="{8C312152-3654-40FB-909B-66672071D7FE}" type="parTrans" cxnId="{886E4A98-BDF5-48E7-987F-7E57A381E783}">
      <dgm:prSet/>
      <dgm:spPr/>
      <dgm:t>
        <a:bodyPr/>
        <a:lstStyle/>
        <a:p>
          <a:endParaRPr kumimoji="1" lang="ja-JP" altLang="en-US"/>
        </a:p>
      </dgm:t>
    </dgm:pt>
    <dgm:pt modelId="{CD22AF64-4832-421B-9FDA-9BD34581314A}" type="sibTrans" cxnId="{886E4A98-BDF5-48E7-987F-7E57A381E783}">
      <dgm:prSet/>
      <dgm:spPr/>
      <dgm:t>
        <a:bodyPr/>
        <a:lstStyle/>
        <a:p>
          <a:endParaRPr kumimoji="1" lang="ja-JP" altLang="en-US"/>
        </a:p>
      </dgm:t>
    </dgm:pt>
    <dgm:pt modelId="{A0D58DAD-E870-4E61-A9B5-CC5BFE4D52E6}">
      <dgm:prSet/>
      <dgm:spPr/>
      <dgm:t>
        <a:bodyPr/>
        <a:lstStyle/>
        <a:p>
          <a:r>
            <a:rPr kumimoji="1" lang="ja-JP"/>
            <a:t>音がうるさい</a:t>
          </a:r>
          <a:endParaRPr lang="ja-JP"/>
        </a:p>
      </dgm:t>
    </dgm:pt>
    <dgm:pt modelId="{545AD9AC-C59C-48E4-BBA5-3A8959909FCA}" type="parTrans" cxnId="{B6DA2241-BACA-49D1-A2AA-9326A6744D10}">
      <dgm:prSet/>
      <dgm:spPr/>
      <dgm:t>
        <a:bodyPr/>
        <a:lstStyle/>
        <a:p>
          <a:endParaRPr kumimoji="1" lang="ja-JP" altLang="en-US"/>
        </a:p>
      </dgm:t>
    </dgm:pt>
    <dgm:pt modelId="{E114069D-7021-4340-A02C-4838475D22FF}" type="sibTrans" cxnId="{B6DA2241-BACA-49D1-A2AA-9326A6744D10}">
      <dgm:prSet/>
      <dgm:spPr/>
      <dgm:t>
        <a:bodyPr/>
        <a:lstStyle/>
        <a:p>
          <a:endParaRPr kumimoji="1" lang="ja-JP" altLang="en-US"/>
        </a:p>
      </dgm:t>
    </dgm:pt>
    <dgm:pt modelId="{6831C5C3-0C6C-4AB8-B3FA-8F6E2AA0C050}">
      <dgm:prSet/>
      <dgm:spPr/>
      <dgm:t>
        <a:bodyPr/>
        <a:lstStyle/>
        <a:p>
          <a:r>
            <a:rPr kumimoji="1" lang="ja-JP"/>
            <a:t>お手入れが面倒</a:t>
          </a:r>
          <a:endParaRPr lang="ja-JP"/>
        </a:p>
      </dgm:t>
    </dgm:pt>
    <dgm:pt modelId="{4C18EB26-2892-49EB-978C-5BD9748D1DD4}" type="parTrans" cxnId="{6816B9F2-9B5C-4B2E-9172-F013223A93AC}">
      <dgm:prSet/>
      <dgm:spPr/>
      <dgm:t>
        <a:bodyPr/>
        <a:lstStyle/>
        <a:p>
          <a:endParaRPr kumimoji="1" lang="ja-JP" altLang="en-US"/>
        </a:p>
      </dgm:t>
    </dgm:pt>
    <dgm:pt modelId="{DC4DB407-1272-4BC6-BEFF-37DE629472AC}" type="sibTrans" cxnId="{6816B9F2-9B5C-4B2E-9172-F013223A93AC}">
      <dgm:prSet/>
      <dgm:spPr/>
      <dgm:t>
        <a:bodyPr/>
        <a:lstStyle/>
        <a:p>
          <a:endParaRPr kumimoji="1" lang="ja-JP" altLang="en-US"/>
        </a:p>
      </dgm:t>
    </dgm:pt>
    <dgm:pt modelId="{1E57E685-C7C1-427C-B501-8CBC1B5C30FF}" type="pres">
      <dgm:prSet presAssocID="{5E90DD7E-F7A1-49E5-A0C6-18204832CE6C}" presName="linear" presStyleCnt="0">
        <dgm:presLayoutVars>
          <dgm:animLvl val="lvl"/>
          <dgm:resizeHandles val="exact"/>
        </dgm:presLayoutVars>
      </dgm:prSet>
      <dgm:spPr/>
    </dgm:pt>
    <dgm:pt modelId="{7D5A4151-7C44-4CE0-8A64-761E1E2EA5B0}" type="pres">
      <dgm:prSet presAssocID="{F3DAA165-81CE-4181-9ED6-1875C9A012B0}" presName="parentText" presStyleLbl="node1" presStyleIdx="0" presStyleCnt="4">
        <dgm:presLayoutVars>
          <dgm:chMax val="0"/>
          <dgm:bulletEnabled val="1"/>
        </dgm:presLayoutVars>
      </dgm:prSet>
      <dgm:spPr/>
    </dgm:pt>
    <dgm:pt modelId="{C34307D4-5D78-4420-9F81-59BC0FD0E4D8}" type="pres">
      <dgm:prSet presAssocID="{F3DAA165-81CE-4181-9ED6-1875C9A012B0}" presName="childText" presStyleLbl="revTx" presStyleIdx="0" presStyleCnt="2">
        <dgm:presLayoutVars>
          <dgm:bulletEnabled val="1"/>
        </dgm:presLayoutVars>
      </dgm:prSet>
      <dgm:spPr/>
    </dgm:pt>
    <dgm:pt modelId="{ABB8F9F3-FA62-482E-A066-DB69D404A6CA}" type="pres">
      <dgm:prSet presAssocID="{86145958-08EB-4011-88FC-F4312767F5B8}" presName="parentText" presStyleLbl="node1" presStyleIdx="1" presStyleCnt="4">
        <dgm:presLayoutVars>
          <dgm:chMax val="0"/>
          <dgm:bulletEnabled val="1"/>
        </dgm:presLayoutVars>
      </dgm:prSet>
      <dgm:spPr/>
    </dgm:pt>
    <dgm:pt modelId="{CB7EC56B-043E-4131-908C-1779F3AC985F}" type="pres">
      <dgm:prSet presAssocID="{86145958-08EB-4011-88FC-F4312767F5B8}" presName="childText" presStyleLbl="revTx" presStyleIdx="1" presStyleCnt="2">
        <dgm:presLayoutVars>
          <dgm:bulletEnabled val="1"/>
        </dgm:presLayoutVars>
      </dgm:prSet>
      <dgm:spPr/>
    </dgm:pt>
    <dgm:pt modelId="{4936CACC-EF4C-4F33-B644-CCFCF20CC6C9}" type="pres">
      <dgm:prSet presAssocID="{A0D58DAD-E870-4E61-A9B5-CC5BFE4D52E6}" presName="parentText" presStyleLbl="node1" presStyleIdx="2" presStyleCnt="4">
        <dgm:presLayoutVars>
          <dgm:chMax val="0"/>
          <dgm:bulletEnabled val="1"/>
        </dgm:presLayoutVars>
      </dgm:prSet>
      <dgm:spPr/>
    </dgm:pt>
    <dgm:pt modelId="{BA27F59A-FDC3-4394-8209-76C7C84B1534}" type="pres">
      <dgm:prSet presAssocID="{E114069D-7021-4340-A02C-4838475D22FF}" presName="spacer" presStyleCnt="0"/>
      <dgm:spPr/>
    </dgm:pt>
    <dgm:pt modelId="{DD134B9E-6CC2-4A4F-957E-2987E246EDA4}" type="pres">
      <dgm:prSet presAssocID="{6831C5C3-0C6C-4AB8-B3FA-8F6E2AA0C050}" presName="parentText" presStyleLbl="node1" presStyleIdx="3" presStyleCnt="4">
        <dgm:presLayoutVars>
          <dgm:chMax val="0"/>
          <dgm:bulletEnabled val="1"/>
        </dgm:presLayoutVars>
      </dgm:prSet>
      <dgm:spPr/>
    </dgm:pt>
  </dgm:ptLst>
  <dgm:cxnLst>
    <dgm:cxn modelId="{58CC2431-EA79-442C-B52C-A339A3C62A06}" srcId="{5E90DD7E-F7A1-49E5-A0C6-18204832CE6C}" destId="{86145958-08EB-4011-88FC-F4312767F5B8}" srcOrd="1" destOrd="0" parTransId="{E4DF7738-0CBA-4957-B0C6-365D7FDAFC7A}" sibTransId="{A6D579B2-F8AA-439C-B97C-0A81BAF4DCFF}"/>
    <dgm:cxn modelId="{A4A2885E-8C7A-4938-A8DF-E74ECE12894F}" type="presOf" srcId="{5E90DD7E-F7A1-49E5-A0C6-18204832CE6C}" destId="{1E57E685-C7C1-427C-B501-8CBC1B5C30FF}" srcOrd="0" destOrd="0" presId="urn:microsoft.com/office/officeart/2005/8/layout/vList2"/>
    <dgm:cxn modelId="{B6DA2241-BACA-49D1-A2AA-9326A6744D10}" srcId="{5E90DD7E-F7A1-49E5-A0C6-18204832CE6C}" destId="{A0D58DAD-E870-4E61-A9B5-CC5BFE4D52E6}" srcOrd="2" destOrd="0" parTransId="{545AD9AC-C59C-48E4-BBA5-3A8959909FCA}" sibTransId="{E114069D-7021-4340-A02C-4838475D22FF}"/>
    <dgm:cxn modelId="{7AC4756C-0072-4AB3-A396-885B90045E83}" srcId="{F3DAA165-81CE-4181-9ED6-1875C9A012B0}" destId="{5D480F40-DCE5-4B8F-B42A-D0DA80B87268}" srcOrd="0" destOrd="0" parTransId="{CD86188A-A1FF-46DF-9A0E-F48C95C22A61}" sibTransId="{5EDE5596-3228-4CC4-B8E8-4BC737DCA0BF}"/>
    <dgm:cxn modelId="{FCDBE96E-86BC-40FF-8E3F-6302245D4047}" type="presOf" srcId="{7B7E2DC5-CABE-4572-9AA8-FB9B57C93AF9}" destId="{CB7EC56B-043E-4131-908C-1779F3AC985F}" srcOrd="0" destOrd="0" presId="urn:microsoft.com/office/officeart/2005/8/layout/vList2"/>
    <dgm:cxn modelId="{01FA7371-A223-4846-99B8-8A1FD642074F}" type="presOf" srcId="{A0D58DAD-E870-4E61-A9B5-CC5BFE4D52E6}" destId="{4936CACC-EF4C-4F33-B644-CCFCF20CC6C9}" srcOrd="0" destOrd="0" presId="urn:microsoft.com/office/officeart/2005/8/layout/vList2"/>
    <dgm:cxn modelId="{CDD29351-C3DB-4EDD-B5E8-B417977B958E}" type="presOf" srcId="{5D480F40-DCE5-4B8F-B42A-D0DA80B87268}" destId="{C34307D4-5D78-4420-9F81-59BC0FD0E4D8}" srcOrd="0" destOrd="0" presId="urn:microsoft.com/office/officeart/2005/8/layout/vList2"/>
    <dgm:cxn modelId="{808F517B-0279-4EDA-BFCD-7A65F480091D}" type="presOf" srcId="{F3DAA165-81CE-4181-9ED6-1875C9A012B0}" destId="{7D5A4151-7C44-4CE0-8A64-761E1E2EA5B0}" srcOrd="0" destOrd="0" presId="urn:microsoft.com/office/officeart/2005/8/layout/vList2"/>
    <dgm:cxn modelId="{7F5CE780-90FE-4A6E-BCAF-F82B762F6CC6}" type="presOf" srcId="{6831C5C3-0C6C-4AB8-B3FA-8F6E2AA0C050}" destId="{DD134B9E-6CC2-4A4F-957E-2987E246EDA4}" srcOrd="0" destOrd="0" presId="urn:microsoft.com/office/officeart/2005/8/layout/vList2"/>
    <dgm:cxn modelId="{886E4A98-BDF5-48E7-987F-7E57A381E783}" srcId="{86145958-08EB-4011-88FC-F4312767F5B8}" destId="{7B7E2DC5-CABE-4572-9AA8-FB9B57C93AF9}" srcOrd="0" destOrd="0" parTransId="{8C312152-3654-40FB-909B-66672071D7FE}" sibTransId="{CD22AF64-4832-421B-9FDA-9BD34581314A}"/>
    <dgm:cxn modelId="{E358D89B-3347-4AEC-B3B4-9E74150F830E}" srcId="{5E90DD7E-F7A1-49E5-A0C6-18204832CE6C}" destId="{F3DAA165-81CE-4181-9ED6-1875C9A012B0}" srcOrd="0" destOrd="0" parTransId="{05F64D3E-5EEA-456E-8EE7-96596B42184D}" sibTransId="{A8F96876-C6F2-482A-90BA-844FCA3E9380}"/>
    <dgm:cxn modelId="{CB9A50CF-3AE7-47BB-9354-5A3EA7C3158D}" type="presOf" srcId="{86145958-08EB-4011-88FC-F4312767F5B8}" destId="{ABB8F9F3-FA62-482E-A066-DB69D404A6CA}" srcOrd="0" destOrd="0" presId="urn:microsoft.com/office/officeart/2005/8/layout/vList2"/>
    <dgm:cxn modelId="{6816B9F2-9B5C-4B2E-9172-F013223A93AC}" srcId="{5E90DD7E-F7A1-49E5-A0C6-18204832CE6C}" destId="{6831C5C3-0C6C-4AB8-B3FA-8F6E2AA0C050}" srcOrd="3" destOrd="0" parTransId="{4C18EB26-2892-49EB-978C-5BD9748D1DD4}" sibTransId="{DC4DB407-1272-4BC6-BEFF-37DE629472AC}"/>
    <dgm:cxn modelId="{40016A7F-8244-4C77-A42A-3B704A0274DC}" type="presParOf" srcId="{1E57E685-C7C1-427C-B501-8CBC1B5C30FF}" destId="{7D5A4151-7C44-4CE0-8A64-761E1E2EA5B0}" srcOrd="0" destOrd="0" presId="urn:microsoft.com/office/officeart/2005/8/layout/vList2"/>
    <dgm:cxn modelId="{6C54D547-151C-415D-8AEA-09D698F0821D}" type="presParOf" srcId="{1E57E685-C7C1-427C-B501-8CBC1B5C30FF}" destId="{C34307D4-5D78-4420-9F81-59BC0FD0E4D8}" srcOrd="1" destOrd="0" presId="urn:microsoft.com/office/officeart/2005/8/layout/vList2"/>
    <dgm:cxn modelId="{B9EB52D0-4EF3-4BC5-8772-140B621C7DA1}" type="presParOf" srcId="{1E57E685-C7C1-427C-B501-8CBC1B5C30FF}" destId="{ABB8F9F3-FA62-482E-A066-DB69D404A6CA}" srcOrd="2" destOrd="0" presId="urn:microsoft.com/office/officeart/2005/8/layout/vList2"/>
    <dgm:cxn modelId="{526BADFE-9C50-4514-A99E-DED3E04A6FFB}" type="presParOf" srcId="{1E57E685-C7C1-427C-B501-8CBC1B5C30FF}" destId="{CB7EC56B-043E-4131-908C-1779F3AC985F}" srcOrd="3" destOrd="0" presId="urn:microsoft.com/office/officeart/2005/8/layout/vList2"/>
    <dgm:cxn modelId="{58EB8724-44B1-446B-9250-7860A08A6D0F}" type="presParOf" srcId="{1E57E685-C7C1-427C-B501-8CBC1B5C30FF}" destId="{4936CACC-EF4C-4F33-B644-CCFCF20CC6C9}" srcOrd="4" destOrd="0" presId="urn:microsoft.com/office/officeart/2005/8/layout/vList2"/>
    <dgm:cxn modelId="{E3D0F532-3F86-402A-9661-3B47AFD28620}" type="presParOf" srcId="{1E57E685-C7C1-427C-B501-8CBC1B5C30FF}" destId="{BA27F59A-FDC3-4394-8209-76C7C84B1534}" srcOrd="5" destOrd="0" presId="urn:microsoft.com/office/officeart/2005/8/layout/vList2"/>
    <dgm:cxn modelId="{382EAC16-E476-429C-8C93-86F635A2BA2A}" type="presParOf" srcId="{1E57E685-C7C1-427C-B501-8CBC1B5C30FF}" destId="{DD134B9E-6CC2-4A4F-957E-2987E246EDA4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3C95037-C165-4BEC-A26E-BBD26337ACD8}" type="doc">
      <dgm:prSet loTypeId="urn:microsoft.com/office/officeart/2005/8/layout/arrow2" loCatId="process" qsTypeId="urn:microsoft.com/office/officeart/2005/8/quickstyle/3d7" qsCatId="3D" csTypeId="urn:microsoft.com/office/officeart/2005/8/colors/accent1_2" csCatId="accent1" phldr="1"/>
      <dgm:spPr/>
    </dgm:pt>
    <dgm:pt modelId="{7E5F914E-64A9-4E92-9E93-1BD12F3A43C2}">
      <dgm:prSet phldrT="[テキスト]"/>
      <dgm:spPr/>
      <dgm:t>
        <a:bodyPr/>
        <a:lstStyle/>
        <a:p>
          <a:r>
            <a:rPr kumimoji="1" lang="ja-JP" altLang="en-US" dirty="0"/>
            <a:t>アレル物質などを吸引</a:t>
          </a:r>
        </a:p>
      </dgm:t>
    </dgm:pt>
    <dgm:pt modelId="{2842EF1F-A9DB-4420-852A-B802E202CEC0}" type="parTrans" cxnId="{9463A320-A8B3-46C0-9394-D8ED987637AF}">
      <dgm:prSet/>
      <dgm:spPr/>
      <dgm:t>
        <a:bodyPr/>
        <a:lstStyle/>
        <a:p>
          <a:endParaRPr kumimoji="1" lang="ja-JP" altLang="en-US"/>
        </a:p>
      </dgm:t>
    </dgm:pt>
    <dgm:pt modelId="{98661B2D-C50F-45AC-AF55-B7AEE83BAC64}" type="sibTrans" cxnId="{9463A320-A8B3-46C0-9394-D8ED987637AF}">
      <dgm:prSet/>
      <dgm:spPr/>
      <dgm:t>
        <a:bodyPr/>
        <a:lstStyle/>
        <a:p>
          <a:endParaRPr kumimoji="1" lang="ja-JP" altLang="en-US"/>
        </a:p>
      </dgm:t>
    </dgm:pt>
    <dgm:pt modelId="{57A1A432-4838-43A2-8D39-E1C5DAC5F05E}">
      <dgm:prSet phldrT="[テキスト]"/>
      <dgm:spPr/>
      <dgm:t>
        <a:bodyPr/>
        <a:lstStyle/>
        <a:p>
          <a:r>
            <a:rPr kumimoji="1" lang="en-US" altLang="ja-JP" dirty="0"/>
            <a:t>Ag</a:t>
          </a:r>
          <a:r>
            <a:rPr kumimoji="1" lang="ja-JP" altLang="en-US" dirty="0"/>
            <a:t>脱臭フィルター</a:t>
          </a:r>
        </a:p>
      </dgm:t>
    </dgm:pt>
    <dgm:pt modelId="{6AA2913B-A6C5-4CD1-8FFA-B487B30D7868}" type="parTrans" cxnId="{E255569C-AD70-4AF1-987A-F503B83D8BFB}">
      <dgm:prSet/>
      <dgm:spPr/>
      <dgm:t>
        <a:bodyPr/>
        <a:lstStyle/>
        <a:p>
          <a:endParaRPr kumimoji="1" lang="ja-JP" altLang="en-US"/>
        </a:p>
      </dgm:t>
    </dgm:pt>
    <dgm:pt modelId="{142281F2-4DA9-4FE7-A844-1C6E3DBDE0B2}" type="sibTrans" cxnId="{E255569C-AD70-4AF1-987A-F503B83D8BFB}">
      <dgm:prSet/>
      <dgm:spPr/>
      <dgm:t>
        <a:bodyPr/>
        <a:lstStyle/>
        <a:p>
          <a:endParaRPr kumimoji="1" lang="ja-JP" altLang="en-US"/>
        </a:p>
      </dgm:t>
    </dgm:pt>
    <dgm:pt modelId="{924EC4FD-D2CE-4458-8E68-E43BC6F25EAC}">
      <dgm:prSet phldrT="[テキスト]"/>
      <dgm:spPr/>
      <dgm:t>
        <a:bodyPr/>
        <a:lstStyle/>
        <a:p>
          <a:r>
            <a:rPr kumimoji="1" lang="ja-JP" altLang="en-US" dirty="0"/>
            <a:t>綺麗な空気を排出</a:t>
          </a:r>
        </a:p>
      </dgm:t>
    </dgm:pt>
    <dgm:pt modelId="{66B570E0-F95F-454A-99F5-F8E0DEE8CA70}" type="parTrans" cxnId="{702BBC90-12DA-4427-9482-CDCE113A6399}">
      <dgm:prSet/>
      <dgm:spPr/>
      <dgm:t>
        <a:bodyPr/>
        <a:lstStyle/>
        <a:p>
          <a:endParaRPr kumimoji="1" lang="ja-JP" altLang="en-US"/>
        </a:p>
      </dgm:t>
    </dgm:pt>
    <dgm:pt modelId="{F5F13AB6-BA4A-4734-8934-F2FC163D4D39}" type="sibTrans" cxnId="{702BBC90-12DA-4427-9482-CDCE113A6399}">
      <dgm:prSet/>
      <dgm:spPr/>
      <dgm:t>
        <a:bodyPr/>
        <a:lstStyle/>
        <a:p>
          <a:endParaRPr kumimoji="1" lang="ja-JP" altLang="en-US"/>
        </a:p>
      </dgm:t>
    </dgm:pt>
    <dgm:pt modelId="{9DE25897-5290-4F6A-96FF-D497B9FCCC6D}" type="pres">
      <dgm:prSet presAssocID="{73C95037-C165-4BEC-A26E-BBD26337ACD8}" presName="arrowDiagram" presStyleCnt="0">
        <dgm:presLayoutVars>
          <dgm:chMax val="5"/>
          <dgm:dir/>
          <dgm:resizeHandles val="exact"/>
        </dgm:presLayoutVars>
      </dgm:prSet>
      <dgm:spPr/>
    </dgm:pt>
    <dgm:pt modelId="{B7147E5D-5282-48FA-84C1-D8F1E992C45F}" type="pres">
      <dgm:prSet presAssocID="{73C95037-C165-4BEC-A26E-BBD26337ACD8}" presName="arrow" presStyleLbl="bgShp" presStyleIdx="0" presStyleCnt="1"/>
      <dgm:spPr/>
    </dgm:pt>
    <dgm:pt modelId="{1FD0B69F-FC25-4044-9EC2-98068B5F4EBE}" type="pres">
      <dgm:prSet presAssocID="{73C95037-C165-4BEC-A26E-BBD26337ACD8}" presName="arrowDiagram3" presStyleCnt="0"/>
      <dgm:spPr/>
    </dgm:pt>
    <dgm:pt modelId="{F65B168D-11B3-46ED-8BF5-1C7E8F3C2405}" type="pres">
      <dgm:prSet presAssocID="{7E5F914E-64A9-4E92-9E93-1BD12F3A43C2}" presName="bullet3a" presStyleLbl="node1" presStyleIdx="0" presStyleCnt="3"/>
      <dgm:spPr/>
    </dgm:pt>
    <dgm:pt modelId="{31BA664B-439D-41F0-AB48-13E37B004854}" type="pres">
      <dgm:prSet presAssocID="{7E5F914E-64A9-4E92-9E93-1BD12F3A43C2}" presName="textBox3a" presStyleLbl="revTx" presStyleIdx="0" presStyleCnt="3">
        <dgm:presLayoutVars>
          <dgm:bulletEnabled val="1"/>
        </dgm:presLayoutVars>
      </dgm:prSet>
      <dgm:spPr/>
    </dgm:pt>
    <dgm:pt modelId="{47F42A7E-0393-46CB-9B17-2554CB919DE7}" type="pres">
      <dgm:prSet presAssocID="{57A1A432-4838-43A2-8D39-E1C5DAC5F05E}" presName="bullet3b" presStyleLbl="node1" presStyleIdx="1" presStyleCnt="3"/>
      <dgm:spPr/>
    </dgm:pt>
    <dgm:pt modelId="{FCE1A598-A28B-4FCA-9815-C338D065E9C4}" type="pres">
      <dgm:prSet presAssocID="{57A1A432-4838-43A2-8D39-E1C5DAC5F05E}" presName="textBox3b" presStyleLbl="revTx" presStyleIdx="1" presStyleCnt="3">
        <dgm:presLayoutVars>
          <dgm:bulletEnabled val="1"/>
        </dgm:presLayoutVars>
      </dgm:prSet>
      <dgm:spPr/>
    </dgm:pt>
    <dgm:pt modelId="{22C358BE-8525-475A-BC99-B626AFE2E4F1}" type="pres">
      <dgm:prSet presAssocID="{924EC4FD-D2CE-4458-8E68-E43BC6F25EAC}" presName="bullet3c" presStyleLbl="node1" presStyleIdx="2" presStyleCnt="3"/>
      <dgm:spPr/>
    </dgm:pt>
    <dgm:pt modelId="{82560CC4-B805-4378-9B49-A8BADBB4A9B7}" type="pres">
      <dgm:prSet presAssocID="{924EC4FD-D2CE-4458-8E68-E43BC6F25EAC}" presName="textBox3c" presStyleLbl="revTx" presStyleIdx="2" presStyleCnt="3">
        <dgm:presLayoutVars>
          <dgm:bulletEnabled val="1"/>
        </dgm:presLayoutVars>
      </dgm:prSet>
      <dgm:spPr/>
    </dgm:pt>
  </dgm:ptLst>
  <dgm:cxnLst>
    <dgm:cxn modelId="{06F06711-C547-4E4D-AD5E-6D79C969E141}" type="presOf" srcId="{73C95037-C165-4BEC-A26E-BBD26337ACD8}" destId="{9DE25897-5290-4F6A-96FF-D497B9FCCC6D}" srcOrd="0" destOrd="0" presId="urn:microsoft.com/office/officeart/2005/8/layout/arrow2"/>
    <dgm:cxn modelId="{9463A320-A8B3-46C0-9394-D8ED987637AF}" srcId="{73C95037-C165-4BEC-A26E-BBD26337ACD8}" destId="{7E5F914E-64A9-4E92-9E93-1BD12F3A43C2}" srcOrd="0" destOrd="0" parTransId="{2842EF1F-A9DB-4420-852A-B802E202CEC0}" sibTransId="{98661B2D-C50F-45AC-AF55-B7AEE83BAC64}"/>
    <dgm:cxn modelId="{36B83D27-C531-4DE5-AE07-75EA87DEBBE6}" type="presOf" srcId="{7E5F914E-64A9-4E92-9E93-1BD12F3A43C2}" destId="{31BA664B-439D-41F0-AB48-13E37B004854}" srcOrd="0" destOrd="0" presId="urn:microsoft.com/office/officeart/2005/8/layout/arrow2"/>
    <dgm:cxn modelId="{AB2EF275-879A-44AF-9B86-1531A075BF1C}" type="presOf" srcId="{924EC4FD-D2CE-4458-8E68-E43BC6F25EAC}" destId="{82560CC4-B805-4378-9B49-A8BADBB4A9B7}" srcOrd="0" destOrd="0" presId="urn:microsoft.com/office/officeart/2005/8/layout/arrow2"/>
    <dgm:cxn modelId="{702BBC90-12DA-4427-9482-CDCE113A6399}" srcId="{73C95037-C165-4BEC-A26E-BBD26337ACD8}" destId="{924EC4FD-D2CE-4458-8E68-E43BC6F25EAC}" srcOrd="2" destOrd="0" parTransId="{66B570E0-F95F-454A-99F5-F8E0DEE8CA70}" sibTransId="{F5F13AB6-BA4A-4734-8934-F2FC163D4D39}"/>
    <dgm:cxn modelId="{E255569C-AD70-4AF1-987A-F503B83D8BFB}" srcId="{73C95037-C165-4BEC-A26E-BBD26337ACD8}" destId="{57A1A432-4838-43A2-8D39-E1C5DAC5F05E}" srcOrd="1" destOrd="0" parTransId="{6AA2913B-A6C5-4CD1-8FFA-B487B30D7868}" sibTransId="{142281F2-4DA9-4FE7-A844-1C6E3DBDE0B2}"/>
    <dgm:cxn modelId="{A1B982F5-17FF-4F92-B6EF-6DC4B5BCC9E8}" type="presOf" srcId="{57A1A432-4838-43A2-8D39-E1C5DAC5F05E}" destId="{FCE1A598-A28B-4FCA-9815-C338D065E9C4}" srcOrd="0" destOrd="0" presId="urn:microsoft.com/office/officeart/2005/8/layout/arrow2"/>
    <dgm:cxn modelId="{EF0414CA-60A3-41FF-BC9F-412F7A6AF0C3}" type="presParOf" srcId="{9DE25897-5290-4F6A-96FF-D497B9FCCC6D}" destId="{B7147E5D-5282-48FA-84C1-D8F1E992C45F}" srcOrd="0" destOrd="0" presId="urn:microsoft.com/office/officeart/2005/8/layout/arrow2"/>
    <dgm:cxn modelId="{783D180D-FB1D-4409-8A97-CD7BEDD77D6E}" type="presParOf" srcId="{9DE25897-5290-4F6A-96FF-D497B9FCCC6D}" destId="{1FD0B69F-FC25-4044-9EC2-98068B5F4EBE}" srcOrd="1" destOrd="0" presId="urn:microsoft.com/office/officeart/2005/8/layout/arrow2"/>
    <dgm:cxn modelId="{75F3FBF2-F10C-4AD5-815A-19C0AFFD693C}" type="presParOf" srcId="{1FD0B69F-FC25-4044-9EC2-98068B5F4EBE}" destId="{F65B168D-11B3-46ED-8BF5-1C7E8F3C2405}" srcOrd="0" destOrd="0" presId="urn:microsoft.com/office/officeart/2005/8/layout/arrow2"/>
    <dgm:cxn modelId="{C74BB60B-1AF6-46A4-ACAA-D577E9043B55}" type="presParOf" srcId="{1FD0B69F-FC25-4044-9EC2-98068B5F4EBE}" destId="{31BA664B-439D-41F0-AB48-13E37B004854}" srcOrd="1" destOrd="0" presId="urn:microsoft.com/office/officeart/2005/8/layout/arrow2"/>
    <dgm:cxn modelId="{F3BAF54A-F4B6-4E9B-8DC5-DF7247621BA1}" type="presParOf" srcId="{1FD0B69F-FC25-4044-9EC2-98068B5F4EBE}" destId="{47F42A7E-0393-46CB-9B17-2554CB919DE7}" srcOrd="2" destOrd="0" presId="urn:microsoft.com/office/officeart/2005/8/layout/arrow2"/>
    <dgm:cxn modelId="{B80F329B-7F52-499F-B1F9-0FF5F7BA3DE8}" type="presParOf" srcId="{1FD0B69F-FC25-4044-9EC2-98068B5F4EBE}" destId="{FCE1A598-A28B-4FCA-9815-C338D065E9C4}" srcOrd="3" destOrd="0" presId="urn:microsoft.com/office/officeart/2005/8/layout/arrow2"/>
    <dgm:cxn modelId="{D7DBFAD0-1656-4FF5-9A0D-756316F40FD7}" type="presParOf" srcId="{1FD0B69F-FC25-4044-9EC2-98068B5F4EBE}" destId="{22C358BE-8525-475A-BC99-B626AFE2E4F1}" srcOrd="4" destOrd="0" presId="urn:microsoft.com/office/officeart/2005/8/layout/arrow2"/>
    <dgm:cxn modelId="{2F2EA505-61A0-4980-93BD-35CD3B6EC7C4}" type="presParOf" srcId="{1FD0B69F-FC25-4044-9EC2-98068B5F4EBE}" destId="{82560CC4-B805-4378-9B49-A8BADBB4A9B7}" srcOrd="5" destOrd="0" presId="urn:microsoft.com/office/officeart/2005/8/layout/arrow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D5A4151-7C44-4CE0-8A64-761E1E2EA5B0}">
      <dsp:nvSpPr>
        <dsp:cNvPr id="0" name=""/>
        <dsp:cNvSpPr/>
      </dsp:nvSpPr>
      <dsp:spPr>
        <a:xfrm>
          <a:off x="0" y="9678"/>
          <a:ext cx="8915400" cy="71252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2100" kern="1200"/>
            <a:t>吸い込む力が弱い</a:t>
          </a:r>
          <a:endParaRPr lang="ja-JP" sz="2100" kern="1200"/>
        </a:p>
      </dsp:txBody>
      <dsp:txXfrm>
        <a:off x="34783" y="44461"/>
        <a:ext cx="8845834" cy="642963"/>
      </dsp:txXfrm>
    </dsp:sp>
    <dsp:sp modelId="{C34307D4-5D78-4420-9F81-59BC0FD0E4D8}">
      <dsp:nvSpPr>
        <dsp:cNvPr id="0" name=""/>
        <dsp:cNvSpPr/>
      </dsp:nvSpPr>
      <dsp:spPr>
        <a:xfrm>
          <a:off x="0" y="722208"/>
          <a:ext cx="8915400" cy="42383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83064" tIns="26670" rIns="149352" bIns="26670" numCol="1" spcCol="1270" anchor="t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kumimoji="1" lang="ja-JP" sz="1600" kern="1200"/>
            <a:t>買った時の吸引力が持続しない</a:t>
          </a:r>
          <a:endParaRPr lang="ja-JP" sz="1600" kern="1200"/>
        </a:p>
      </dsp:txBody>
      <dsp:txXfrm>
        <a:off x="0" y="722208"/>
        <a:ext cx="8915400" cy="423832"/>
      </dsp:txXfrm>
    </dsp:sp>
    <dsp:sp modelId="{ABB8F9F3-FA62-482E-A066-DB69D404A6CA}">
      <dsp:nvSpPr>
        <dsp:cNvPr id="0" name=""/>
        <dsp:cNvSpPr/>
      </dsp:nvSpPr>
      <dsp:spPr>
        <a:xfrm>
          <a:off x="0" y="1146041"/>
          <a:ext cx="8915400" cy="71252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2100" kern="1200"/>
            <a:t>排気の臭いが気になる</a:t>
          </a:r>
          <a:endParaRPr lang="ja-JP" sz="2100" kern="1200"/>
        </a:p>
      </dsp:txBody>
      <dsp:txXfrm>
        <a:off x="34783" y="1180824"/>
        <a:ext cx="8845834" cy="642963"/>
      </dsp:txXfrm>
    </dsp:sp>
    <dsp:sp modelId="{CB7EC56B-043E-4131-908C-1779F3AC985F}">
      <dsp:nvSpPr>
        <dsp:cNvPr id="0" name=""/>
        <dsp:cNvSpPr/>
      </dsp:nvSpPr>
      <dsp:spPr>
        <a:xfrm>
          <a:off x="0" y="1858571"/>
          <a:ext cx="8915400" cy="42383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83064" tIns="26670" rIns="149352" bIns="26670" numCol="1" spcCol="1270" anchor="t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kumimoji="1" lang="ja-JP" sz="1600" kern="1200"/>
            <a:t>アレル物質を抑制したい</a:t>
          </a:r>
          <a:endParaRPr lang="ja-JP" sz="1600" kern="1200"/>
        </a:p>
      </dsp:txBody>
      <dsp:txXfrm>
        <a:off x="0" y="1858571"/>
        <a:ext cx="8915400" cy="423832"/>
      </dsp:txXfrm>
    </dsp:sp>
    <dsp:sp modelId="{4936CACC-EF4C-4F33-B644-CCFCF20CC6C9}">
      <dsp:nvSpPr>
        <dsp:cNvPr id="0" name=""/>
        <dsp:cNvSpPr/>
      </dsp:nvSpPr>
      <dsp:spPr>
        <a:xfrm>
          <a:off x="0" y="2282403"/>
          <a:ext cx="8915400" cy="71252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2100" kern="1200"/>
            <a:t>音がうるさい</a:t>
          </a:r>
          <a:endParaRPr lang="ja-JP" sz="2100" kern="1200"/>
        </a:p>
      </dsp:txBody>
      <dsp:txXfrm>
        <a:off x="34783" y="2317186"/>
        <a:ext cx="8845834" cy="642963"/>
      </dsp:txXfrm>
    </dsp:sp>
    <dsp:sp modelId="{DD134B9E-6CC2-4A4F-957E-2987E246EDA4}">
      <dsp:nvSpPr>
        <dsp:cNvPr id="0" name=""/>
        <dsp:cNvSpPr/>
      </dsp:nvSpPr>
      <dsp:spPr>
        <a:xfrm>
          <a:off x="0" y="3055413"/>
          <a:ext cx="8915400" cy="71252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2100" kern="1200"/>
            <a:t>お手入れが面倒</a:t>
          </a:r>
          <a:endParaRPr lang="ja-JP" sz="2100" kern="1200"/>
        </a:p>
      </dsp:txBody>
      <dsp:txXfrm>
        <a:off x="34783" y="3090196"/>
        <a:ext cx="8845834" cy="64296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7147E5D-5282-48FA-84C1-D8F1E992C45F}">
      <dsp:nvSpPr>
        <dsp:cNvPr id="0" name=""/>
        <dsp:cNvSpPr/>
      </dsp:nvSpPr>
      <dsp:spPr>
        <a:xfrm>
          <a:off x="1435100" y="0"/>
          <a:ext cx="6045200" cy="3778250"/>
        </a:xfrm>
        <a:prstGeom prst="swooshArrow">
          <a:avLst>
            <a:gd name="adj1" fmla="val 25000"/>
            <a:gd name="adj2" fmla="val 25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  <a:sp3d z="-161800" extrusionH="600" contourW="3000">
          <a:bevelT w="48600" h="18600" prst="relaxedInset"/>
          <a:bevelB w="48600" h="8600" prst="relaxedInset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65B168D-11B3-46ED-8BF5-1C7E8F3C2405}">
      <dsp:nvSpPr>
        <dsp:cNvPr id="0" name=""/>
        <dsp:cNvSpPr/>
      </dsp:nvSpPr>
      <dsp:spPr>
        <a:xfrm>
          <a:off x="2202840" y="2607748"/>
          <a:ext cx="157175" cy="15717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p3d extrusionH="50600" prstMaterial="metal">
          <a:bevelT w="101600" h="80600" prst="relaxedInset"/>
          <a:bevelB w="80600" h="80600" prst="relaxedInset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31BA664B-439D-41F0-AB48-13E37B004854}">
      <dsp:nvSpPr>
        <dsp:cNvPr id="0" name=""/>
        <dsp:cNvSpPr/>
      </dsp:nvSpPr>
      <dsp:spPr>
        <a:xfrm>
          <a:off x="2281428" y="2686335"/>
          <a:ext cx="1408531" cy="109191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3284" tIns="0" rIns="0" bIns="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000" kern="1200" dirty="0"/>
            <a:t>アレル物質などを吸引</a:t>
          </a:r>
        </a:p>
      </dsp:txBody>
      <dsp:txXfrm>
        <a:off x="2281428" y="2686335"/>
        <a:ext cx="1408531" cy="1091914"/>
      </dsp:txXfrm>
    </dsp:sp>
    <dsp:sp modelId="{47F42A7E-0393-46CB-9B17-2554CB919DE7}">
      <dsp:nvSpPr>
        <dsp:cNvPr id="0" name=""/>
        <dsp:cNvSpPr/>
      </dsp:nvSpPr>
      <dsp:spPr>
        <a:xfrm>
          <a:off x="3590213" y="1580819"/>
          <a:ext cx="284124" cy="28412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p3d extrusionH="50600" prstMaterial="metal">
          <a:bevelT w="101600" h="80600" prst="relaxedInset"/>
          <a:bevelB w="80600" h="80600" prst="relaxedInset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FCE1A598-A28B-4FCA-9815-C338D065E9C4}">
      <dsp:nvSpPr>
        <dsp:cNvPr id="0" name=""/>
        <dsp:cNvSpPr/>
      </dsp:nvSpPr>
      <dsp:spPr>
        <a:xfrm>
          <a:off x="3732276" y="1722881"/>
          <a:ext cx="1450848" cy="205536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0552" tIns="0" rIns="0" bIns="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000" kern="1200" dirty="0"/>
            <a:t>Ag</a:t>
          </a:r>
          <a:r>
            <a:rPr kumimoji="1" lang="ja-JP" altLang="en-US" sz="2000" kern="1200" dirty="0"/>
            <a:t>脱臭フィルター</a:t>
          </a:r>
        </a:p>
      </dsp:txBody>
      <dsp:txXfrm>
        <a:off x="3732276" y="1722881"/>
        <a:ext cx="1450848" cy="2055368"/>
      </dsp:txXfrm>
    </dsp:sp>
    <dsp:sp modelId="{22C358BE-8525-475A-BC99-B626AFE2E4F1}">
      <dsp:nvSpPr>
        <dsp:cNvPr id="0" name=""/>
        <dsp:cNvSpPr/>
      </dsp:nvSpPr>
      <dsp:spPr>
        <a:xfrm>
          <a:off x="5258689" y="955897"/>
          <a:ext cx="392938" cy="39293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p3d extrusionH="50600" prstMaterial="metal">
          <a:bevelT w="101600" h="80600" prst="relaxedInset"/>
          <a:bevelB w="80600" h="80600" prst="relaxedInset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82560CC4-B805-4378-9B49-A8BADBB4A9B7}">
      <dsp:nvSpPr>
        <dsp:cNvPr id="0" name=""/>
        <dsp:cNvSpPr/>
      </dsp:nvSpPr>
      <dsp:spPr>
        <a:xfrm>
          <a:off x="5455158" y="1152366"/>
          <a:ext cx="1450848" cy="262588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8210" tIns="0" rIns="0" bIns="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000" kern="1200" dirty="0"/>
            <a:t>綺麗な空気を排出</a:t>
          </a:r>
        </a:p>
      </dsp:txBody>
      <dsp:txXfrm>
        <a:off x="5455158" y="1152366"/>
        <a:ext cx="1450848" cy="262588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arrow2">
  <dgm:title val=""/>
  <dgm:desc val=""/>
  <dgm:catLst>
    <dgm:cat type="process" pri="2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  <dgm:dir/>
      <dgm:resizeHandles val="exact"/>
    </dgm:varLst>
    <dgm:alg type="composite">
      <dgm:param type="ar" val="1.6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ruleLst/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>
              <dgm:adj idx="2" val="0.25"/>
            </dgm:adjLst>
          </dgm:shape>
          <dgm:presOf/>
          <dgm:constrLst/>
          <dgm:ruleLst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ctrX" for="ch" forName="bullet1" refType="w" fact="0.8"/>
                <dgm:constr type="ctrY" for="ch" forName="bullet1" refType="h" fact="0.262"/>
                <dgm:constr type="w" for="ch" forName="bullet1" refType="w" fact="0.074"/>
                <dgm:constr type="h" for="ch" forName="bullet1" refType="w" refFor="ch" refForName="bullet1"/>
                <dgm:constr type="r" for="ch" forName="textBox1" refType="ctrX" refFor="ch" refForName="bullet1"/>
                <dgm:constr type="t" for="ch" forName="textBox1" refType="ctrY" refFor="ch" refForName="bullet1"/>
                <dgm:constr type="w" for="ch" forName="textBox1" refType="w" fact="0.4"/>
                <dgm:constr type="h" for="ch" forName="textBox1" refType="h" fact="0.738"/>
                <dgm:constr type="userA" refType="h" refFor="ch" refForName="bullet1" fact="0.53"/>
                <dgm:constr type="rMarg" for="ch" forName="textBox1" refType="userA" fact="2.834"/>
                <dgm:constr type="primFontSz" for="ch" ptType="node" op="equ" val="65"/>
              </dgm:constrLst>
              <dgm:ruleLst/>
              <dgm:forEach name="Name5" axis="ch" ptType="node" cnt="1"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r"/>
                    <dgm:param type="parTxRTLAlign" val="r"/>
                  </dgm:alg>
                  <dgm:shape xmlns:r="http://schemas.openxmlformats.org/officeDocument/2006/relationships" type="round2DiagRect" r:blip="">
                    <dgm:adjLst/>
                  </dgm:shape>
                  <dgm:presOf axis="desOrSelf" ptType="node"/>
                  <dgm:constrLst>
                    <dgm:constr type="lMarg"/>
                    <dgm:constr type="tMarg"/>
                    <dgm:constr type="bMarg"/>
                  </dgm:constrLst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7">
                <dgm:if name="Name8" func="var" arg="dir" op="equ" val="norm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l" for="ch" forName="textBox2a" refType="ctrX" refFor="ch" refForName="bullet2a"/>
                    <dgm:constr type="t" for="ch" forName="textBox2a" refType="ctrY" refFor="ch" refForName="bullet2a"/>
                    <dgm:constr type="w" for="ch" forName="textBox2a" refType="w" fact="0.325"/>
                    <dgm:constr type="h" for="ch" forName="textBox2a" refType="h" fact="0.427"/>
                    <dgm:constr type="userA" refType="h" refFor="ch" refForName="bullet2a" fact="0.53"/>
                    <dgm:constr type="l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l" for="ch" forName="textBox2b" refType="ctrX" refFor="ch" refForName="bullet2b"/>
                    <dgm:constr type="t" for="ch" forName="textBox2b" refType="ctrY" refFor="ch" refForName="bullet2b"/>
                    <dgm:constr type="w" for="ch" forName="textBox2b" refType="w" fact="0.325"/>
                    <dgm:constr type="h" for="ch" forName="textBox2b" refType="h" fact="0.662"/>
                    <dgm:constr type="userB" refType="h" refFor="ch" refForName="bullet2b" fact="0.53"/>
                    <dgm:constr type="lMarg" for="ch" forName="textBox2b" refType="userB" fact="2.834"/>
                    <dgm:constr type="primFontSz" for="ch" ptType="node" op="equ" val="65"/>
                  </dgm:constrLst>
                </dgm:if>
                <dgm:else name="Name9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r" for="ch" forName="textBox2a" refType="ctrX" refFor="ch" refForName="bullet2a"/>
                    <dgm:constr type="b" for="ch" forName="textBox2a" refType="ctrY" refFor="ch" refForName="bullet2a"/>
                    <dgm:constr type="w" for="ch" forName="textBox2a" refType="w" fact="0.25"/>
                    <dgm:constr type="h" for="ch" forName="textBox2a" refType="h" fact="0.573"/>
                    <dgm:constr type="userA" refType="h" refFor="ch" refForName="bullet2a" fact="0.53"/>
                    <dgm:constr type="r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r" for="ch" forName="textBox2b" refType="ctrX" refFor="ch" refForName="bullet2b"/>
                    <dgm:constr type="b" for="ch" forName="textBox2b" refType="ctrY" refFor="ch" refForName="bullet2b"/>
                    <dgm:constr type="w" for="ch" forName="textBox2b" refType="w" fact="0.28"/>
                    <dgm:constr type="h" for="ch" forName="textBox2b" refType="h" fact="0.338"/>
                    <dgm:constr type="userB" refType="h" refFor="ch" refForName="bullet2b" fact="0.53"/>
                    <dgm:constr type="rMarg" for="ch" forName="textBox2b" refType="userB" fact="2.834"/>
                    <dgm:constr type="primFontSz" for="ch" ptType="node" op="equ" val="65"/>
                  </dgm:constrLst>
                </dgm:else>
              </dgm:choose>
              <dgm:ruleLst/>
              <dgm:forEach name="Name10" axis="ch" ptType="node" cnt="1"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a" styleLbl="revTx">
                  <dgm:varLst>
                    <dgm:bulletEnabled val="1"/>
                  </dgm:varLst>
                  <dgm:choose name="Name11">
                    <dgm:if name="Name12" func="var" arg="dir" op="equ" val="norm">
                      <dgm:choose name="Name13">
                        <dgm:if name="Name1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6">
                      <dgm:choose name="Name17">
                        <dgm:if name="Name1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">
                    <dgm:if name="Name2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23" axis="ch" ptType="node" st="2" cnt="1"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b" styleLbl="revTx">
                  <dgm:varLst>
                    <dgm:bulletEnabled val="1"/>
                  </dgm:varLst>
                  <dgm:choose name="Name24">
                    <dgm:if name="Name25" func="var" arg="dir" op="equ" val="norm">
                      <dgm:choose name="Name26">
                        <dgm:if name="Name2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2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29">
                      <dgm:choose name="Name30">
                        <dgm:if name="Name3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3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33">
                    <dgm:if name="Name3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3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36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37">
                <dgm:if name="Name38" func="var" arg="dir" op="equ" val="norm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l" for="ch" forName="textBox3a" refType="ctrX" refFor="ch" refForName="bullet3a"/>
                    <dgm:constr type="t" for="ch" forName="textBox3a" refType="ctrY" refFor="ch" refForName="bullet3a"/>
                    <dgm:constr type="w" for="ch" forName="textBox3a" refType="w" fact="0.233"/>
                    <dgm:constr type="h" for="ch" forName="textBox3a" refType="h" fact="0.289"/>
                    <dgm:constr type="userA" refType="h" refFor="ch" refForName="bullet3a" fact="0.53"/>
                    <dgm:constr type="l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l" for="ch" forName="textBox3b" refType="ctrX" refFor="ch" refForName="bullet3b"/>
                    <dgm:constr type="t" for="ch" forName="textBox3b" refType="ctrY" refFor="ch" refForName="bullet3b"/>
                    <dgm:constr type="w" for="ch" forName="textBox3b" refType="w" fact="0.24"/>
                    <dgm:constr type="h" for="ch" forName="textBox3b" refType="h" fact="0.544"/>
                    <dgm:constr type="userB" refType="h" refFor="ch" refForName="bullet3b" fact="0.53"/>
                    <dgm:constr type="l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l" for="ch" forName="textBox3c" refType="ctrX" refFor="ch" refForName="bullet3c"/>
                    <dgm:constr type="t" for="ch" forName="textBox3c" refType="ctrY" refFor="ch" refForName="bullet3c"/>
                    <dgm:constr type="w" for="ch" forName="textBox3c" refType="w" fact="0.24"/>
                    <dgm:constr type="h" for="ch" forName="textBox3c" refType="h" fact="0.695"/>
                    <dgm:constr type="userC" refType="h" refFor="ch" refForName="bullet3c" fact="0.53"/>
                    <dgm:constr type="lMarg" for="ch" forName="textBox3c" refType="userC" fact="2.834"/>
                    <dgm:constr type="primFontSz" for="ch" ptType="node" op="equ" val="65"/>
                  </dgm:constrLst>
                </dgm:if>
                <dgm:else name="Name39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r" for="ch" forName="textBox3a" refType="ctrX" refFor="ch" refForName="bullet3a"/>
                    <dgm:constr type="b" for="ch" forName="textBox3a" refType="ctrY" refFor="ch" refForName="bullet3a"/>
                    <dgm:constr type="w" for="ch" forName="textBox3a" refType="w" fact="0.14"/>
                    <dgm:constr type="h" for="ch" forName="textBox3a" refType="h" fact="0.711"/>
                    <dgm:constr type="userA" refType="h" refFor="ch" refForName="bullet3a" fact="0.53"/>
                    <dgm:constr type="r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r" for="ch" forName="textBox3b" refType="ctrX" refFor="ch" refForName="bullet3b"/>
                    <dgm:constr type="b" for="ch" forName="textBox3b" refType="ctrY" refFor="ch" refForName="bullet3b"/>
                    <dgm:constr type="w" for="ch" forName="textBox3b" refType="w" fact="0.24"/>
                    <dgm:constr type="h" for="ch" forName="textBox3b" refType="h" fact="0.456"/>
                    <dgm:constr type="userB" refType="h" refFor="ch" refForName="bullet3b" fact="0.53"/>
                    <dgm:constr type="r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r" for="ch" forName="textBox3c" refType="ctrX" refFor="ch" refForName="bullet3c"/>
                    <dgm:constr type="b" for="ch" forName="textBox3c" refType="ctrY" refFor="ch" refForName="bullet3c"/>
                    <dgm:constr type="w" for="ch" forName="textBox3c" refType="w" fact="0.24"/>
                    <dgm:constr type="h" for="ch" forName="textBox3c" refType="h" fact="0.305"/>
                    <dgm:constr type="userC" refType="h" refFor="ch" refForName="bullet3c" fact="0.53"/>
                    <dgm:constr type="rMarg" for="ch" forName="textBox3c" refType="userC" fact="2.834"/>
                    <dgm:constr type="primFontSz" for="ch" ptType="node" op="equ" val="65"/>
                  </dgm:constrLst>
                </dgm:else>
              </dgm:choose>
              <dgm:ruleLst/>
              <dgm:forEach name="Name40" axis="ch" ptType="node" cnt="1"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a" styleLbl="revTx">
                  <dgm:varLst>
                    <dgm:bulletEnabled val="1"/>
                  </dgm:varLst>
                  <dgm:choose name="Name41">
                    <dgm:if name="Name42" func="var" arg="dir" op="equ" val="norm">
                      <dgm:choose name="Name43">
                        <dgm:if name="Name4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4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46">
                      <dgm:choose name="Name47">
                        <dgm:if name="Name4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4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50">
                    <dgm:if name="Name5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5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53" axis="ch" ptType="node" st="2" cnt="1"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b" styleLbl="revTx">
                  <dgm:varLst>
                    <dgm:bulletEnabled val="1"/>
                  </dgm:varLst>
                  <dgm:choose name="Name54">
                    <dgm:if name="Name55" func="var" arg="dir" op="equ" val="norm">
                      <dgm:choose name="Name56">
                        <dgm:if name="Name5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5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59">
                      <dgm:choose name="Name60">
                        <dgm:if name="Name6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6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63">
                    <dgm:if name="Name6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6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66" axis="ch" ptType="node" st="3" cnt="1"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c" styleLbl="revTx">
                  <dgm:varLst>
                    <dgm:bulletEnabled val="1"/>
                  </dgm:varLst>
                  <dgm:choose name="Name67">
                    <dgm:if name="Name68" func="var" arg="dir" op="equ" val="norm">
                      <dgm:choose name="Name69">
                        <dgm:if name="Name7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7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72">
                      <dgm:choose name="Name73">
                        <dgm:if name="Name7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7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76">
                    <dgm:if name="Name7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7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79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80">
                <dgm:if name="Name81" func="var" arg="dir" op="equ" val="norm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l" for="ch" forName="textBox4a" refType="ctrX" refFor="ch" refForName="bullet4a"/>
                    <dgm:constr type="t" for="ch" forName="textBox4a" refType="ctrY" refFor="ch" refForName="bullet4a"/>
                    <dgm:constr type="w" for="ch" forName="textBox4a" refType="w" fact="0.171"/>
                    <dgm:constr type="h" for="ch" forName="textBox4a" refType="h" fact="0.238"/>
                    <dgm:constr type="userA" refType="h" refFor="ch" refForName="bullet4a" fact="0.53"/>
                    <dgm:constr type="l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l" for="ch" forName="textBox4b" refType="ctrX" refFor="ch" refForName="bullet4b"/>
                    <dgm:constr type="t" for="ch" forName="textBox4b" refType="ctrY" refFor="ch" refForName="bullet4b"/>
                    <dgm:constr type="w" for="ch" forName="textBox4b" refType="w" fact="0.21"/>
                    <dgm:constr type="h" for="ch" forName="textBox4b" refType="h" fact="0.457"/>
                    <dgm:constr type="userB" refType="h" refFor="ch" refForName="bullet4b" fact="0.53"/>
                    <dgm:constr type="l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l" for="ch" forName="textBox4c" refType="ctrX" refFor="ch" refForName="bullet4c"/>
                    <dgm:constr type="t" for="ch" forName="textBox4c" refType="ctrY" refFor="ch" refForName="bullet4c"/>
                    <dgm:constr type="w" for="ch" forName="textBox4c" refType="w" fact="0.21"/>
                    <dgm:constr type="h" for="ch" forName="textBox4c" refType="h" fact="0.618"/>
                    <dgm:constr type="userC" refType="h" refFor="ch" refForName="bullet4c" fact="0.53"/>
                    <dgm:constr type="l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l" for="ch" forName="textBox4d" refType="ctrX" refFor="ch" refForName="bullet4d"/>
                    <dgm:constr type="t" for="ch" forName="textBox4d" refType="ctrY" refFor="ch" refForName="bullet4d"/>
                    <dgm:constr type="w" for="ch" forName="textBox4d" refType="w" fact="0.21"/>
                    <dgm:constr type="h" for="ch" forName="textBox4d" refType="h" fact="0.717"/>
                    <dgm:constr type="userD" refType="h" refFor="ch" refForName="bullet4d" fact="0.53"/>
                    <dgm:constr type="lMarg" for="ch" forName="textBox4d" refType="userD" fact="2.834"/>
                    <dgm:constr type="primFontSz" for="ch" ptType="node" op="equ" val="65"/>
                  </dgm:constrLst>
                </dgm:if>
                <dgm:else name="Name82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r" for="ch" forName="textBox4a" refType="ctrX" refFor="ch" refForName="bullet4a"/>
                    <dgm:constr type="b" for="ch" forName="textBox4a" refType="ctrY" refFor="ch" refForName="bullet4a"/>
                    <dgm:constr type="w" for="ch" forName="textBox4a" refType="w" fact="0.11"/>
                    <dgm:constr type="h" for="ch" forName="textBox4a" refType="h" fact="0.762"/>
                    <dgm:constr type="userA" refType="h" refFor="ch" refForName="bullet4a" fact="0.53"/>
                    <dgm:constr type="r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r" for="ch" forName="textBox4b" refType="ctrX" refFor="ch" refForName="bullet4b"/>
                    <dgm:constr type="b" for="ch" forName="textBox4b" refType="ctrY" refFor="ch" refForName="bullet4b"/>
                    <dgm:constr type="w" for="ch" forName="textBox4b" refType="w" fact="0.171"/>
                    <dgm:constr type="h" for="ch" forName="textBox4b" refType="h" fact="0.543"/>
                    <dgm:constr type="userB" refType="h" refFor="ch" refForName="bullet4b" fact="0.53"/>
                    <dgm:constr type="r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r" for="ch" forName="textBox4c" refType="ctrX" refFor="ch" refForName="bullet4c"/>
                    <dgm:constr type="b" for="ch" forName="textBox4c" refType="ctrY" refFor="ch" refForName="bullet4c"/>
                    <dgm:constr type="w" for="ch" forName="textBox4c" refType="w" fact="0.21"/>
                    <dgm:constr type="h" for="ch" forName="textBox4c" refType="h" fact="0.382"/>
                    <dgm:constr type="userC" refType="h" refFor="ch" refForName="bullet4c" fact="0.53"/>
                    <dgm:constr type="r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r" for="ch" forName="textBox4d" refType="ctrX" refFor="ch" refForName="bullet4d"/>
                    <dgm:constr type="b" for="ch" forName="textBox4d" refType="ctrY" refFor="ch" refForName="bullet4d"/>
                    <dgm:constr type="w" for="ch" forName="textBox4d" refType="w" fact="0.21"/>
                    <dgm:constr type="h" for="ch" forName="textBox4d" refType="h" fact="0.283"/>
                    <dgm:constr type="userD" refType="h" refFor="ch" refForName="bullet4d" fact="0.53"/>
                    <dgm:constr type="rMarg" for="ch" forName="textBox4d" refType="userD" fact="2.834"/>
                    <dgm:constr type="primFontSz" for="ch" ptType="node" op="equ" val="65"/>
                  </dgm:constrLst>
                </dgm:else>
              </dgm:choose>
              <dgm:ruleLst/>
              <dgm:forEach name="Name83" axis="ch" ptType="node" cnt="1"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a" styleLbl="revTx">
                  <dgm:varLst>
                    <dgm:bulletEnabled val="1"/>
                  </dgm:varLst>
                  <dgm:choose name="Name84">
                    <dgm:if name="Name85" func="var" arg="dir" op="equ" val="norm">
                      <dgm:choose name="Name86">
                        <dgm:if name="Name8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8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89">
                      <dgm:choose name="Name90">
                        <dgm:if name="Name9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9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93">
                    <dgm:if name="Name9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9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96" axis="ch" ptType="node" st="2" cnt="1"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b" styleLbl="revTx">
                  <dgm:varLst>
                    <dgm:bulletEnabled val="1"/>
                  </dgm:varLst>
                  <dgm:choose name="Name97">
                    <dgm:if name="Name98" func="var" arg="dir" op="equ" val="norm">
                      <dgm:choose name="Name99">
                        <dgm:if name="Name10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0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0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06">
                    <dgm:if name="Name10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0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09" axis="ch" ptType="node" st="3" cnt="1"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c" styleLbl="revTx">
                  <dgm:varLst>
                    <dgm:bulletEnabled val="1"/>
                  </dgm:varLst>
                  <dgm:choose name="Name110">
                    <dgm:if name="Name111" func="var" arg="dir" op="equ" val="norm">
                      <dgm:choose name="Name112">
                        <dgm:if name="Name11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1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15">
                      <dgm:choose name="Name116">
                        <dgm:if name="Name11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1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19">
                    <dgm:if name="Name12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2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22" axis="ch" ptType="node" st="4" cnt="1"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d" styleLbl="revTx">
                  <dgm:varLst>
                    <dgm:bulletEnabled val="1"/>
                  </dgm:varLst>
                  <dgm:choose name="Name123">
                    <dgm:if name="Name124" func="var" arg="dir" op="equ" val="norm">
                      <dgm:choose name="Name125">
                        <dgm:if name="Name12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2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28">
                      <dgm:choose name="Name129">
                        <dgm:if name="Name13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3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32">
                    <dgm:if name="Name13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3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else name="Name135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136">
                <dgm:if name="Name137" func="var" arg="dir" op="equ" val="norm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l" for="ch" forName="textBox5a" refType="ctrX" refFor="ch" refForName="bullet5a"/>
                    <dgm:constr type="t" for="ch" forName="textBox5a" refType="ctrY" refFor="ch" refForName="bullet5a"/>
                    <dgm:constr type="w" for="ch" forName="textBox5a" refType="w" fact="0.131"/>
                    <dgm:constr type="h" for="ch" forName="textBox5a" refType="h" fact="0.238"/>
                    <dgm:constr type="userA" refType="h" refFor="ch" refForName="bullet5a" fact="0.53"/>
                    <dgm:constr type="l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l" for="ch" forName="textBox5b" refType="ctrX" refFor="ch" refForName="bullet5b"/>
                    <dgm:constr type="t" for="ch" forName="textBox5b" refType="ctrY" refFor="ch" refForName="bullet5b"/>
                    <dgm:constr type="w" for="ch" forName="textBox5b" refType="w" fact="0.166"/>
                    <dgm:constr type="h" for="ch" forName="textBox5b" refType="h" fact="0.419"/>
                    <dgm:constr type="userB" refType="h" refFor="ch" refForName="bullet5b" fact="0.53"/>
                    <dgm:constr type="l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l" for="ch" forName="textBox5c" refType="ctrX" refFor="ch" refForName="bullet5c"/>
                    <dgm:constr type="t" for="ch" forName="textBox5c" refType="ctrY" refFor="ch" refForName="bullet5c"/>
                    <dgm:constr type="w" for="ch" forName="textBox5c" refType="w" fact="0.193"/>
                    <dgm:constr type="h" for="ch" forName="textBox5c" refType="h" fact="0.562"/>
                    <dgm:constr type="userC" refType="h" refFor="ch" refForName="bullet5c" fact="0.53"/>
                    <dgm:constr type="l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l" for="ch" forName="textBox5d" refType="ctrX" refFor="ch" refForName="bullet5d"/>
                    <dgm:constr type="t" for="ch" forName="textBox5d" refType="ctrY" refFor="ch" refForName="bullet5d"/>
                    <dgm:constr type="w" for="ch" forName="textBox5d" refType="w" fact="0.2"/>
                    <dgm:constr type="h" for="ch" forName="textBox5d" refType="h" fact="0.67"/>
                    <dgm:constr type="userD" refType="h" refFor="ch" refForName="bullet5d" fact="0.53"/>
                    <dgm:constr type="l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l" for="ch" forName="textBox5e" refType="ctrX" refFor="ch" refForName="bullet5e"/>
                    <dgm:constr type="t" for="ch" forName="textBox5e" refType="ctrY" refFor="ch" refForName="bullet5e"/>
                    <dgm:constr type="w" for="ch" forName="textBox5e" refType="w" fact="0.2"/>
                    <dgm:constr type="h" for="ch" forName="textBox5e" refType="h" fact="0.736"/>
                    <dgm:constr type="userE" refType="h" refFor="ch" refForName="bullet5e" fact="0.53"/>
                    <dgm:constr type="lMarg" for="ch" forName="textBox5e" refType="userE" fact="2.834"/>
                    <dgm:constr type="primFontSz" for="ch" ptType="node" op="equ" val="65"/>
                  </dgm:constrLst>
                </dgm:if>
                <dgm:else name="Name138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r" for="ch" forName="textBox5a" refType="ctrX" refFor="ch" refForName="bullet5a"/>
                    <dgm:constr type="b" for="ch" forName="textBox5a" refType="ctrY" refFor="ch" refForName="bullet5a"/>
                    <dgm:constr type="w" for="ch" forName="textBox5a" refType="w" fact="0.11"/>
                    <dgm:constr type="h" for="ch" forName="textBox5a" refType="h" fact="0.762"/>
                    <dgm:constr type="userA" refType="h" refFor="ch" refForName="bullet5a" fact="0.53"/>
                    <dgm:constr type="r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r" for="ch" forName="textBox5b" refType="ctrX" refFor="ch" refForName="bullet5b"/>
                    <dgm:constr type="b" for="ch" forName="textBox5b" refType="ctrY" refFor="ch" refForName="bullet5b"/>
                    <dgm:constr type="w" for="ch" forName="textBox5b" refType="w" fact="0.131"/>
                    <dgm:constr type="h" for="ch" forName="textBox5b" refType="h" fact="0.581"/>
                    <dgm:constr type="userB" refType="h" refFor="ch" refForName="bullet5b" fact="0.53"/>
                    <dgm:constr type="r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r" for="ch" forName="textBox5c" refType="ctrX" refFor="ch" refForName="bullet5c"/>
                    <dgm:constr type="b" for="ch" forName="textBox5c" refType="ctrY" refFor="ch" refForName="bullet5c"/>
                    <dgm:constr type="w" for="ch" forName="textBox5c" refType="w" fact="0.166"/>
                    <dgm:constr type="h" for="ch" forName="textBox5c" refType="h" fact="0.438"/>
                    <dgm:constr type="userC" refType="h" refFor="ch" refForName="bullet5c" fact="0.53"/>
                    <dgm:constr type="r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r" for="ch" forName="textBox5d" refType="ctrX" refFor="ch" refForName="bullet5d"/>
                    <dgm:constr type="b" for="ch" forName="textBox5d" refType="ctrY" refFor="ch" refForName="bullet5d"/>
                    <dgm:constr type="w" for="ch" forName="textBox5d" refType="w" fact="0.193"/>
                    <dgm:constr type="h" for="ch" forName="textBox5d" refType="h" fact="0.33"/>
                    <dgm:constr type="userD" refType="h" refFor="ch" refForName="bullet5d" fact="0.53"/>
                    <dgm:constr type="r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r" for="ch" forName="textBox5e" refType="ctrX" refFor="ch" refForName="bullet5e"/>
                    <dgm:constr type="b" for="ch" forName="textBox5e" refType="ctrY" refFor="ch" refForName="bullet5e"/>
                    <dgm:constr type="w" for="ch" forName="textBox5e" refType="w" fact="0.2"/>
                    <dgm:constr type="h" for="ch" forName="textBox5e" refType="h" fact="0.264"/>
                    <dgm:constr type="userE" refType="h" refFor="ch" refForName="bullet5e" fact="0.53"/>
                    <dgm:constr type="rMarg" for="ch" forName="textBox5e" refType="userE" fact="2.834"/>
                    <dgm:constr type="primFontSz" for="ch" ptType="node" op="equ" val="65"/>
                  </dgm:constrLst>
                </dgm:else>
              </dgm:choose>
              <dgm:ruleLst/>
              <dgm:forEach name="Name139" axis="ch" ptType="node" cnt="1"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a" styleLbl="revTx">
                  <dgm:varLst>
                    <dgm:bulletEnabled val="1"/>
                  </dgm:varLst>
                  <dgm:choose name="Name140">
                    <dgm:if name="Name141" func="var" arg="dir" op="equ" val="norm">
                      <dgm:choose name="Name142">
                        <dgm:if name="Name14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4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45">
                      <dgm:choose name="Name146">
                        <dgm:if name="Name14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4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49">
                    <dgm:if name="Name15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5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52" axis="ch" ptType="node" st="2" cnt="1"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b" styleLbl="revTx">
                  <dgm:varLst>
                    <dgm:bulletEnabled val="1"/>
                  </dgm:varLst>
                  <dgm:choose name="Name153">
                    <dgm:if name="Name154" func="var" arg="dir" op="equ" val="norm">
                      <dgm:choose name="Name155">
                        <dgm:if name="Name15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58">
                      <dgm:choose name="Name159">
                        <dgm:if name="Name16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6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62">
                    <dgm:if name="Name16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6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65" axis="ch" ptType="node" st="3" cnt="1"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c" styleLbl="revTx">
                  <dgm:varLst>
                    <dgm:bulletEnabled val="1"/>
                  </dgm:varLst>
                  <dgm:choose name="Name166">
                    <dgm:if name="Name167" func="var" arg="dir" op="equ" val="norm">
                      <dgm:choose name="Name168">
                        <dgm:if name="Name169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70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71">
                      <dgm:choose name="Name172">
                        <dgm:if name="Name173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74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75">
                    <dgm:if name="Name176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77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78" axis="ch" ptType="node" st="4" cnt="1"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d" styleLbl="revTx">
                  <dgm:varLst>
                    <dgm:bulletEnabled val="1"/>
                  </dgm:varLst>
                  <dgm:choose name="Name179">
                    <dgm:if name="Name180" func="var" arg="dir" op="equ" val="norm">
                      <dgm:choose name="Name181">
                        <dgm:if name="Name182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83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84">
                      <dgm:choose name="Name185">
                        <dgm:if name="Name186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87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88">
                    <dgm:if name="Name189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90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91" axis="ch" ptType="node" st="5" cnt="1"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e" styleLbl="revTx">
                  <dgm:varLst>
                    <dgm:bulletEnabled val="1"/>
                  </dgm:varLst>
                  <dgm:choose name="Name192">
                    <dgm:if name="Name193" func="var" arg="dir" op="equ" val="norm">
                      <dgm:choose name="Name194">
                        <dgm:if name="Name195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96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97">
                      <dgm:choose name="Name198">
                        <dgm:if name="Name199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200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1">
                    <dgm:if name="Name202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03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else>
        </dgm:choose>
      </dgm:if>
      <dgm:else name="Name204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7">
  <dgm:title val=""/>
  <dgm:desc val=""/>
  <dgm:catLst>
    <dgm:cat type="3D" pri="11700"/>
  </dgm:catLst>
  <dgm:scene3d>
    <a:camera prst="perspectiveLeft" zoom="91000"/>
    <a:lightRig rig="threePt" dir="t">
      <a:rot lat="0" lon="0" rev="20640000"/>
    </a:lightRig>
  </dgm:scene3d>
  <dgm:styleLbl name="node0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threePt" dir="t"/>
    </dgm:scene3d>
    <dgm:sp3d extrusionH="50600" prstMaterial="clear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 extrusionH="50600" prstMaterial="metal">
      <a:bevelT w="101600" h="80600" prst="relaxedInset"/>
      <a:bevelB w="80600" h="80600" prst="relaxedInset"/>
    </dgm:sp3d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threePt" dir="t"/>
    </dgm:scene3d>
    <dgm:sp3d extrusionH="50600" prstMaterial="metal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 z="57200" extrusionH="10600" prstMaterial="plastic">
      <a:bevelT w="101600" h="8600" prst="relaxedInset"/>
      <a:bevelB w="8600" h="8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 z="-211800" extrusionH="10600" prstMaterial="plastic">
      <a:bevelT w="101600" h="8600" prst="relaxedInset"/>
      <a:bevelB w="8600" h="8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 z="-110000">
      <a:bevelT w="40600" h="20600" prst="relaxedInset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sp3d z="10600">
      <a:bevelT w="40600" h="20600" prst="relaxedInset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sp3d z="-211800">
      <a:bevelT w="40600" h="20600" prst="relaxedInset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0000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 z="-110000">
      <a:bevelT w="40600" h="2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threePt" dir="t"/>
    </dgm:scene3d>
    <dgm:sp3d z="-110000">
      <a:bevelT w="40600" h="2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threePt" dir="t"/>
    </dgm:scene3d>
    <dgm:sp3d z="-110000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threePt" dir="t"/>
    </dgm:scene3d>
    <dgm:sp3d z="-110000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threePt" dir="t"/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 z="-161800" extrusionH="10600" prstMaterial="matte">
      <a:bevelT w="90600" h="18600" prst="softRound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 extrusionH="50600">
      <a:bevelT w="101600" h="80600"/>
      <a:bevelB w="80600" h="806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 extrusionH="50600">
      <a:bevelT w="101600" h="806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 z="-161800" extrusionH="10600" prstMaterial="matte">
      <a:bevelT w="90600" h="18600" prst="softRound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 extrusionH="50600" contourW="3000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 z="-161800" extrusionH="10600" contourW="3000">
      <a:bevelT w="48600" h="8600" prst="softRound"/>
      <a:bevelB w="48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 extrusionH="50600" contourW="3000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 z="-161800" extrusionH="10600" contourW="3000">
      <a:bevelT w="48600" h="8600" prst="relaxedInset"/>
      <a:bevelB w="48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 z="-161800" extrusionH="600" contourW="3000">
      <a:bevelT w="48600" h="18600" prst="relaxedInset"/>
      <a:bevelB w="48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 extrusionH="50600">
      <a:bevelT w="80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 z="57200" extrusionH="600" contourW="3000" prstMaterial="plastic">
      <a:bevelT w="80600" h="18600" prst="relaxedInset"/>
      <a:bevelB w="80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66885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25850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53711613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65588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342320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249689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067947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04341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9170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58320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66235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25301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33442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59715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4243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28425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747210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1620975-ABF9-417D-B2E7-2AFF35D3B8F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6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新型掃除機“</a:t>
            </a:r>
            <a:r>
              <a:rPr kumimoji="1" lang="ja-JP" altLang="en-US" sz="6600" dirty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スパイラル</a:t>
            </a:r>
            <a:r>
              <a:rPr kumimoji="1" lang="ja-JP" altLang="en-US" sz="6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”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80600D3-0F53-47CE-95AD-66B2A0271B9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2000" i="1" dirty="0">
                <a:solidFill>
                  <a:schemeClr val="accent5">
                    <a:lumMod val="75000"/>
                  </a:schemeClr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企画開発部</a:t>
            </a:r>
          </a:p>
        </p:txBody>
      </p:sp>
    </p:spTree>
    <p:extLst>
      <p:ext uri="{BB962C8B-B14F-4D97-AF65-F5344CB8AC3E}">
        <p14:creationId xmlns:p14="http://schemas.microsoft.com/office/powerpoint/2010/main" val="37634941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5BB8C00-9450-4457-97FC-F0BA6DF2C0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従来の掃除機に対する要望</a:t>
            </a:r>
          </a:p>
        </p:txBody>
      </p:sp>
      <p:graphicFrame>
        <p:nvGraphicFramePr>
          <p:cNvPr id="4" name="コンテンツ プレースホルダー 3">
            <a:extLst>
              <a:ext uri="{FF2B5EF4-FFF2-40B4-BE49-F238E27FC236}">
                <a16:creationId xmlns:a16="http://schemas.microsoft.com/office/drawing/2014/main" id="{1B204C05-2F01-4614-8F69-AE5FECEA629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06469374"/>
              </p:ext>
            </p:extLst>
          </p:nvPr>
        </p:nvGraphicFramePr>
        <p:xfrm>
          <a:off x="2589212" y="2133600"/>
          <a:ext cx="8915400" cy="377762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985954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6556F71-60C3-4DFD-A2AB-883D15C6D2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全てを満たした“スパイラル”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A10065B-0050-489B-A7C3-4612F3C05E80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ja-JP" altLang="en-US" dirty="0"/>
              <a:t>吸引仕事率</a:t>
            </a:r>
            <a:r>
              <a:rPr lang="en-US" altLang="ja-JP" dirty="0"/>
              <a:t>630W</a:t>
            </a:r>
            <a:r>
              <a:rPr lang="ja-JP" altLang="en-US" dirty="0"/>
              <a:t>のパワフル吸引！</a:t>
            </a:r>
            <a:endParaRPr lang="en-US" altLang="ja-JP" dirty="0"/>
          </a:p>
          <a:p>
            <a:r>
              <a:rPr lang="ja-JP" altLang="en-US" dirty="0"/>
              <a:t>強力</a:t>
            </a:r>
            <a:r>
              <a:rPr lang="en-US" altLang="ja-JP" dirty="0"/>
              <a:t>Ag</a:t>
            </a:r>
            <a:r>
              <a:rPr lang="ja-JP" altLang="en-US" dirty="0"/>
              <a:t>脱臭フィルター装備</a:t>
            </a:r>
            <a:endParaRPr lang="en-US" altLang="ja-JP" dirty="0"/>
          </a:p>
          <a:p>
            <a:r>
              <a:rPr lang="ja-JP" altLang="en-US" dirty="0"/>
              <a:t>運転音は</a:t>
            </a:r>
            <a:r>
              <a:rPr lang="en-US" altLang="ja-JP" dirty="0"/>
              <a:t>43dB</a:t>
            </a:r>
            <a:r>
              <a:rPr lang="ja-JP" altLang="en-US" dirty="0"/>
              <a:t>の消音設計</a:t>
            </a:r>
            <a:endParaRPr lang="en-US" altLang="ja-JP" dirty="0"/>
          </a:p>
          <a:p>
            <a:r>
              <a:rPr lang="ja-JP" altLang="en-US" dirty="0"/>
              <a:t>全自動お掃除機構搭載（業界初）</a:t>
            </a:r>
            <a:endParaRPr lang="en-US" altLang="ja-JP" dirty="0"/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4F36BAD-C56B-48CE-9C0F-E006B21CD1FB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561841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E801B2A-2F26-4E19-B585-1F8F189BC1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窓を閉め切っての掃除が可能</a:t>
            </a:r>
          </a:p>
        </p:txBody>
      </p:sp>
      <p:graphicFrame>
        <p:nvGraphicFramePr>
          <p:cNvPr id="4" name="コンテンツ プレースホルダー 3">
            <a:extLst>
              <a:ext uri="{FF2B5EF4-FFF2-40B4-BE49-F238E27FC236}">
                <a16:creationId xmlns:a16="http://schemas.microsoft.com/office/drawing/2014/main" id="{5B857A2D-95D4-4A87-B4A0-EEC6ED58025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3495512"/>
              </p:ext>
            </p:extLst>
          </p:nvPr>
        </p:nvGraphicFramePr>
        <p:xfrm>
          <a:off x="2589213" y="2133600"/>
          <a:ext cx="8915400" cy="37782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8057879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0FC198C-4670-4916-84AA-C4ACB8674F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あらゆるシーンで活躍</a:t>
            </a:r>
          </a:p>
        </p:txBody>
      </p:sp>
      <p:sp>
        <p:nvSpPr>
          <p:cNvPr id="9" name="四角形: 角を丸くする 8">
            <a:extLst>
              <a:ext uri="{FF2B5EF4-FFF2-40B4-BE49-F238E27FC236}">
                <a16:creationId xmlns:a16="http://schemas.microsoft.com/office/drawing/2014/main" id="{2352EC0B-3484-42EE-93D6-E50FD773DCCE}"/>
              </a:ext>
            </a:extLst>
          </p:cNvPr>
          <p:cNvSpPr/>
          <p:nvPr/>
        </p:nvSpPr>
        <p:spPr>
          <a:xfrm>
            <a:off x="6355830" y="2053652"/>
            <a:ext cx="3477718" cy="3612630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A0B17241-B8F3-4567-9EA6-AE2A47B0B98C}"/>
              </a:ext>
            </a:extLst>
          </p:cNvPr>
          <p:cNvGrpSpPr/>
          <p:nvPr/>
        </p:nvGrpSpPr>
        <p:grpSpPr>
          <a:xfrm>
            <a:off x="1918741" y="1783830"/>
            <a:ext cx="7600013" cy="3987383"/>
            <a:chOff x="1918741" y="1783830"/>
            <a:chExt cx="7600013" cy="3987383"/>
          </a:xfrm>
        </p:grpSpPr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E91973D8-C55F-4CF0-81CC-D2FF2AE95A20}"/>
                </a:ext>
              </a:extLst>
            </p:cNvPr>
            <p:cNvSpPr/>
            <p:nvPr/>
          </p:nvSpPr>
          <p:spPr>
            <a:xfrm>
              <a:off x="1918741" y="1783830"/>
              <a:ext cx="2638269" cy="3987383"/>
            </a:xfrm>
            <a:prstGeom prst="ellipse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vert="eaVert" rtlCol="0" anchor="ctr"/>
            <a:lstStyle/>
            <a:p>
              <a:pPr algn="ctr"/>
              <a:r>
                <a:rPr kumimoji="1" lang="ja-JP" altLang="en-US" sz="3200" dirty="0"/>
                <a:t>ターゲット</a:t>
              </a:r>
            </a:p>
          </p:txBody>
        </p:sp>
        <p:sp>
          <p:nvSpPr>
            <p:cNvPr id="5" name="四角形: 角を丸くする 4">
              <a:extLst>
                <a:ext uri="{FF2B5EF4-FFF2-40B4-BE49-F238E27FC236}">
                  <a16:creationId xmlns:a16="http://schemas.microsoft.com/office/drawing/2014/main" id="{F79A4C3D-A8CA-4704-BD08-76194CC4EA6C}"/>
                </a:ext>
              </a:extLst>
            </p:cNvPr>
            <p:cNvSpPr/>
            <p:nvPr/>
          </p:nvSpPr>
          <p:spPr>
            <a:xfrm>
              <a:off x="6655633" y="2311608"/>
              <a:ext cx="2863121" cy="1174230"/>
            </a:xfrm>
            <a:prstGeom prst="round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dirty="0"/>
                <a:t>一般家庭用</a:t>
              </a:r>
            </a:p>
          </p:txBody>
        </p:sp>
        <p:sp>
          <p:nvSpPr>
            <p:cNvPr id="6" name="四角形: 角を丸くする 5">
              <a:extLst>
                <a:ext uri="{FF2B5EF4-FFF2-40B4-BE49-F238E27FC236}">
                  <a16:creationId xmlns:a16="http://schemas.microsoft.com/office/drawing/2014/main" id="{97F22721-6580-43CC-A5C0-68DF6EECDF92}"/>
                </a:ext>
              </a:extLst>
            </p:cNvPr>
            <p:cNvSpPr/>
            <p:nvPr/>
          </p:nvSpPr>
          <p:spPr>
            <a:xfrm>
              <a:off x="6655633" y="4149777"/>
              <a:ext cx="2863121" cy="1174230"/>
            </a:xfrm>
            <a:prstGeom prst="round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dirty="0"/>
                <a:t>業務用</a:t>
              </a:r>
            </a:p>
          </p:txBody>
        </p:sp>
        <p:cxnSp>
          <p:nvCxnSpPr>
            <p:cNvPr id="7" name="コネクタ: カギ線 6">
              <a:extLst>
                <a:ext uri="{FF2B5EF4-FFF2-40B4-BE49-F238E27FC236}">
                  <a16:creationId xmlns:a16="http://schemas.microsoft.com/office/drawing/2014/main" id="{81AF57FB-E92C-4D77-992D-90E6B232BB8A}"/>
                </a:ext>
              </a:extLst>
            </p:cNvPr>
            <p:cNvCxnSpPr>
              <a:stCxn id="4" idx="6"/>
              <a:endCxn id="5" idx="1"/>
            </p:cNvCxnSpPr>
            <p:nvPr/>
          </p:nvCxnSpPr>
          <p:spPr>
            <a:xfrm flipV="1">
              <a:off x="4557010" y="2898723"/>
              <a:ext cx="2098623" cy="878799"/>
            </a:xfrm>
            <a:prstGeom prst="bentConnector3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</p:cxnSp>
        <p:cxnSp>
          <p:nvCxnSpPr>
            <p:cNvPr id="8" name="コネクタ: カギ線 7">
              <a:extLst>
                <a:ext uri="{FF2B5EF4-FFF2-40B4-BE49-F238E27FC236}">
                  <a16:creationId xmlns:a16="http://schemas.microsoft.com/office/drawing/2014/main" id="{CA9F204A-6BB9-4379-902B-EB66D1B0327B}"/>
                </a:ext>
              </a:extLst>
            </p:cNvPr>
            <p:cNvCxnSpPr>
              <a:stCxn id="4" idx="6"/>
              <a:endCxn id="6" idx="1"/>
            </p:cNvCxnSpPr>
            <p:nvPr/>
          </p:nvCxnSpPr>
          <p:spPr>
            <a:xfrm>
              <a:off x="4557010" y="3777522"/>
              <a:ext cx="2098623" cy="959370"/>
            </a:xfrm>
            <a:prstGeom prst="bentConnector3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</p:cxnSp>
      </p:grpSp>
    </p:spTree>
    <p:extLst>
      <p:ext uri="{BB962C8B-B14F-4D97-AF65-F5344CB8AC3E}">
        <p14:creationId xmlns:p14="http://schemas.microsoft.com/office/powerpoint/2010/main" val="3749815956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0</TotalTime>
  <Words>102</Words>
  <Application>Microsoft Office PowerPoint</Application>
  <PresentationFormat>ワイド画面</PresentationFormat>
  <Paragraphs>22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0" baseType="lpstr">
      <vt:lpstr>ＭＳ Ｐ明朝</vt:lpstr>
      <vt:lpstr>Arial</vt:lpstr>
      <vt:lpstr>Century Gothic</vt:lpstr>
      <vt:lpstr>Wingdings 3</vt:lpstr>
      <vt:lpstr>ウィスプ</vt:lpstr>
      <vt:lpstr>新型掃除機“スパイラル”</vt:lpstr>
      <vt:lpstr>従来の掃除機に対する要望</vt:lpstr>
      <vt:lpstr>全てを満たした“スパイラル”</vt:lpstr>
      <vt:lpstr>窓を閉め切っての掃除が可能</vt:lpstr>
      <vt:lpstr>あらゆるシーンで活躍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2022-05-25T03:12:36Z</dcterms:created>
  <dcterms:modified xsi:type="dcterms:W3CDTF">2022-05-25T03:12:43Z</dcterms:modified>
</cp:coreProperties>
</file>

<file path=docProps/thumbnail.jpeg>
</file>