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6" r:id="rId2"/>
    <p:sldId id="260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28" autoAdjust="0"/>
    <p:restoredTop sz="92824" autoAdjust="0"/>
  </p:normalViewPr>
  <p:slideViewPr>
    <p:cSldViewPr snapToGrid="0">
      <p:cViewPr varScale="1">
        <p:scale>
          <a:sx n="63" d="100"/>
          <a:sy n="63" d="100"/>
        </p:scale>
        <p:origin x="606" y="7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72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66885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25850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53711613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65588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34232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249689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067947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04341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917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58320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66235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25301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33442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5971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4243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28425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2A8497-3A82-45BD-AA51-E70BE0971EC5}" type="datetimeFigureOut">
              <a:rPr kumimoji="1" lang="ja-JP" altLang="en-US" smtClean="0"/>
              <a:t>2022/5/25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FA09A4A5-87FF-4E93-BF83-8B3F7DE4CD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747210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1620975-ABF9-417D-B2E7-2AFF35D3B8F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6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新型掃除機“</a:t>
            </a:r>
            <a:r>
              <a:rPr kumimoji="1" lang="ja-JP" altLang="en-US" sz="6600" dirty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スパイラル</a:t>
            </a:r>
            <a:r>
              <a:rPr kumimoji="1" lang="ja-JP" altLang="en-US" sz="6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”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80600D3-0F53-47CE-95AD-66B2A0271B9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2000" i="1" dirty="0">
                <a:solidFill>
                  <a:schemeClr val="accent5">
                    <a:lumMod val="75000"/>
                  </a:schemeClr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企画開発部</a:t>
            </a:r>
          </a:p>
        </p:txBody>
      </p:sp>
    </p:spTree>
    <p:extLst>
      <p:ext uri="{BB962C8B-B14F-4D97-AF65-F5344CB8AC3E}">
        <p14:creationId xmlns:p14="http://schemas.microsoft.com/office/powerpoint/2010/main" val="37634941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5BB8C00-9450-4457-97FC-F0BA6DF2C0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従来の掃除機に対する要望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F9C54D1-52AF-46B0-AD15-19E737887BE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kumimoji="1" lang="ja-JP" altLang="en-US" dirty="0"/>
              <a:t>吸い込む力が弱い</a:t>
            </a:r>
          </a:p>
          <a:p>
            <a:pPr lvl="1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kumimoji="1" lang="ja-JP" altLang="en-US" dirty="0"/>
              <a:t>買った時の吸引力が持続しない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kumimoji="1" lang="ja-JP" altLang="en-US" dirty="0"/>
              <a:t>排気の臭いが気になる</a:t>
            </a:r>
          </a:p>
          <a:p>
            <a:pPr lvl="1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kumimoji="1" lang="ja-JP" altLang="en-US" dirty="0"/>
              <a:t>アレル物質を抑制したい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kumimoji="1" lang="ja-JP" altLang="en-US" dirty="0"/>
              <a:t>音がうるさい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kumimoji="1" lang="ja-JP" altLang="en-US" dirty="0"/>
              <a:t>お手入れが面倒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7985954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6556F71-60C3-4DFD-A2AB-883D15C6D2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全てを満たした“スパイラル”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A10065B-0050-489B-A7C3-4612F3C05E80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ja-JP" altLang="en-US" dirty="0"/>
              <a:t>吸引仕事率</a:t>
            </a:r>
            <a:r>
              <a:rPr lang="en-US" altLang="ja-JP" dirty="0"/>
              <a:t>630W</a:t>
            </a:r>
            <a:r>
              <a:rPr lang="ja-JP" altLang="en-US" dirty="0"/>
              <a:t>のパワフル吸引！</a:t>
            </a:r>
            <a:endParaRPr lang="en-US" altLang="ja-JP" dirty="0"/>
          </a:p>
          <a:p>
            <a:r>
              <a:rPr lang="ja-JP" altLang="en-US" dirty="0"/>
              <a:t>強力</a:t>
            </a:r>
            <a:r>
              <a:rPr lang="en-US" altLang="ja-JP" dirty="0"/>
              <a:t>Ag</a:t>
            </a:r>
            <a:r>
              <a:rPr lang="ja-JP" altLang="en-US" dirty="0"/>
              <a:t>脱臭フィルター装備</a:t>
            </a:r>
            <a:endParaRPr lang="en-US" altLang="ja-JP" dirty="0"/>
          </a:p>
          <a:p>
            <a:r>
              <a:rPr lang="ja-JP" altLang="en-US" dirty="0"/>
              <a:t>運転音は</a:t>
            </a:r>
            <a:r>
              <a:rPr lang="en-US" altLang="ja-JP" dirty="0"/>
              <a:t>43dB</a:t>
            </a:r>
            <a:r>
              <a:rPr lang="ja-JP" altLang="en-US" dirty="0"/>
              <a:t>の消音設計</a:t>
            </a:r>
            <a:endParaRPr lang="en-US" altLang="ja-JP" dirty="0"/>
          </a:p>
          <a:p>
            <a:r>
              <a:rPr lang="ja-JP" altLang="en-US" dirty="0"/>
              <a:t>全自動お掃除機構搭載（業界初）</a:t>
            </a:r>
            <a:endParaRPr lang="en-US" altLang="ja-JP" dirty="0"/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4F36BAD-C56B-48CE-9C0F-E006B21CD1FB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56184183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0</TotalTime>
  <Words>74</Words>
  <Application>Microsoft Office PowerPoint</Application>
  <PresentationFormat>ワイド画面</PresentationFormat>
  <Paragraphs>14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ＭＳ Ｐ明朝</vt:lpstr>
      <vt:lpstr>Arial</vt:lpstr>
      <vt:lpstr>Century Gothic</vt:lpstr>
      <vt:lpstr>Wingdings</vt:lpstr>
      <vt:lpstr>Wingdings 3</vt:lpstr>
      <vt:lpstr>ウィスプ</vt:lpstr>
      <vt:lpstr>新型掃除機“スパイラル”</vt:lpstr>
      <vt:lpstr>従来の掃除機に対する要望</vt:lpstr>
      <vt:lpstr>全てを満たした“スパイラル”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2022-05-25T03:12:03Z</dcterms:created>
  <dcterms:modified xsi:type="dcterms:W3CDTF">2022-05-25T03:12:18Z</dcterms:modified>
</cp:coreProperties>
</file>

<file path=docProps/thumbnail.jpeg>
</file>