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05" r:id="rId1"/>
  </p:sldMasterIdLst>
  <p:sldIdLst>
    <p:sldId id="256" r:id="rId2"/>
    <p:sldId id="274" r:id="rId3"/>
    <p:sldId id="266" r:id="rId4"/>
    <p:sldId id="265" r:id="rId5"/>
    <p:sldId id="260" r:id="rId6"/>
    <p:sldId id="261" r:id="rId7"/>
    <p:sldId id="270" r:id="rId8"/>
    <p:sldId id="267" r:id="rId9"/>
    <p:sldId id="275" r:id="rId10"/>
    <p:sldId id="268" r:id="rId11"/>
    <p:sldId id="276" r:id="rId12"/>
    <p:sldId id="272" r:id="rId13"/>
    <p:sldId id="271" r:id="rId14"/>
    <p:sldId id="269" r:id="rId15"/>
  </p:sldIdLst>
  <p:sldSz cx="12192000" cy="6858000"/>
  <p:notesSz cx="6858000" cy="9144000"/>
  <p:embeddedFontLst>
    <p:embeddedFont>
      <p:font typeface="Corbel" panose="020B0503020204020204" pitchFamily="34" charset="0"/>
      <p:regular r:id="rId16"/>
      <p:bold r:id="rId17"/>
      <p:italic r:id="rId18"/>
      <p:boldItalic r:id="rId19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8" autoAdjust="0"/>
    <p:restoredTop sz="94649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2825720"/>
        <c:axId val="419538632"/>
        <c:axId val="0"/>
      </c:bar3DChart>
      <c:catAx>
        <c:axId val="432825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9538632"/>
        <c:crosses val="autoZero"/>
        <c:auto val="1"/>
        <c:lblAlgn val="ctr"/>
        <c:lblOffset val="100"/>
        <c:noMultiLvlLbl val="0"/>
      </c:catAx>
      <c:valAx>
        <c:axId val="41953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2825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390296"/>
        <c:axId val="367394560"/>
      </c:lineChart>
      <c:catAx>
        <c:axId val="367390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4560"/>
        <c:crosses val="autoZero"/>
        <c:auto val="1"/>
        <c:lblAlgn val="ctr"/>
        <c:lblOffset val="100"/>
        <c:noMultiLvlLbl val="0"/>
      </c:catAx>
      <c:valAx>
        <c:axId val="36739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0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216481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580211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688729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1360</TotalTime>
  <Words>301</Words>
  <Application>Microsoft Office PowerPoint</Application>
  <PresentationFormat>ワイド画面</PresentationFormat>
  <Paragraphs>70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7" baseType="lpstr">
      <vt:lpstr>Corbel</vt:lpstr>
      <vt:lpstr>Arial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75</cp:revision>
  <dcterms:created xsi:type="dcterms:W3CDTF">2006-10-07T16:12:30Z</dcterms:created>
  <dcterms:modified xsi:type="dcterms:W3CDTF">2022-03-01T12:28:14Z</dcterms:modified>
</cp:coreProperties>
</file>