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9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60" d="100"/>
          <a:sy n="60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8BA50-9BD4-44AA-8DB1-9C2A2543CC5F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4AD61A-BC28-49DF-95C6-D62D548688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5340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B9CBE-ECA8-49A8-B743-C9612499AB62}" type="datetime4">
              <a:rPr kumimoji="1" lang="ja-JP" altLang="en-US" smtClean="0"/>
              <a:t>2022年2月18日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D094-A829-4811-9BE7-43E319E9B3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576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CAC9E-6B5E-4069-A040-FBB107F9F8A6}" type="datetime4">
              <a:rPr kumimoji="1" lang="ja-JP" altLang="en-US" smtClean="0"/>
              <a:t>2022年2月18日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D094-A829-4811-9BE7-43E319E9B3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9620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9D036-4ED7-4AEB-888B-FFA5B0BE8FBC}" type="datetime4">
              <a:rPr kumimoji="1" lang="ja-JP" altLang="en-US" smtClean="0"/>
              <a:t>2022年2月18日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D094-A829-4811-9BE7-43E319E9B3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357269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98899-0D59-497A-8850-3BF683B6D279}" type="datetime4">
              <a:rPr kumimoji="1" lang="ja-JP" altLang="en-US" smtClean="0"/>
              <a:t>2022年2月18日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D094-A829-4811-9BE7-43E319E9B3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704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BD96-9E64-4DB4-9739-9B926B5A9DC9}" type="datetime4">
              <a:rPr kumimoji="1" lang="ja-JP" altLang="en-US" smtClean="0"/>
              <a:t>2022年2月18日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D094-A829-4811-9BE7-43E319E9B3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1262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B2D26-4AD6-44DB-B73D-DB27C309CAB2}" type="datetime4">
              <a:rPr kumimoji="1" lang="ja-JP" altLang="en-US" smtClean="0"/>
              <a:t>2022年2月18日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D094-A829-4811-9BE7-43E319E9B3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958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CB6D-9857-4121-B88C-2AAAAB1798D2}" type="datetime4">
              <a:rPr kumimoji="1" lang="ja-JP" altLang="en-US" smtClean="0"/>
              <a:t>2022年2月18日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D094-A829-4811-9BE7-43E319E9B3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7104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53617-D5AC-4D08-9CDA-B8FDF1BB3F49}" type="datetime4">
              <a:rPr kumimoji="1" lang="ja-JP" altLang="en-US" smtClean="0"/>
              <a:t>2022年2月18日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D094-A829-4811-9BE7-43E319E9B3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8134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8E01C-0026-4E0C-8CAE-A85F8367A4CE}" type="datetime4">
              <a:rPr kumimoji="1" lang="ja-JP" altLang="en-US" smtClean="0"/>
              <a:t>2022年2月18日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D094-A829-4811-9BE7-43E319E9B3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9252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166D1-EAC7-440F-BC75-27CA7C5203EB}" type="datetime4">
              <a:rPr kumimoji="1" lang="ja-JP" altLang="en-US" smtClean="0"/>
              <a:t>2022年2月18日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D094-A829-4811-9BE7-43E319E9B3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545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07A0-AA01-4881-9E35-D5C7A50AF32A}" type="datetime4">
              <a:rPr kumimoji="1" lang="ja-JP" altLang="en-US" smtClean="0"/>
              <a:t>2022年2月18日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D094-A829-4811-9BE7-43E319E9B3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4180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8BA0A-6984-4DD0-8372-02B028E7DDBE}" type="datetime4">
              <a:rPr kumimoji="1" lang="ja-JP" altLang="en-US" smtClean="0"/>
              <a:t>2022年2月18日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D094-A829-4811-9BE7-43E319E9B3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594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C0DB5-EF3D-4E41-A4B7-8AE684A7AE3F}" type="datetime4">
              <a:rPr kumimoji="1" lang="ja-JP" altLang="en-US" smtClean="0"/>
              <a:t>2022年2月18日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D094-A829-4811-9BE7-43E319E9B3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465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1D680-9914-4259-ABE2-8B8845D72786}" type="datetime4">
              <a:rPr kumimoji="1" lang="ja-JP" altLang="en-US" smtClean="0"/>
              <a:t>2022年2月18日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D094-A829-4811-9BE7-43E319E9B3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603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01AC6-9AF3-4204-B499-E5105914B3C4}" type="datetime4">
              <a:rPr kumimoji="1" lang="ja-JP" altLang="en-US" smtClean="0"/>
              <a:t>2022年2月18日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D094-A829-4811-9BE7-43E319E9B3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99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BBDD-D2F4-4612-833A-7D2BEA60AF6C}" type="datetime4">
              <a:rPr kumimoji="1" lang="ja-JP" altLang="en-US" smtClean="0"/>
              <a:t>2022年2月18日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D094-A829-4811-9BE7-43E319E9B3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6429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星: 8 pt 19">
            <a:extLst>
              <a:ext uri="{FF2B5EF4-FFF2-40B4-BE49-F238E27FC236}">
                <a16:creationId xmlns:a16="http://schemas.microsoft.com/office/drawing/2014/main" id="{F2328F9C-A682-48A1-885F-B641C4A9D8AD}"/>
              </a:ext>
            </a:extLst>
          </p:cNvPr>
          <p:cNvSpPr/>
          <p:nvPr userDrawn="1"/>
        </p:nvSpPr>
        <p:spPr>
          <a:xfrm>
            <a:off x="6414658" y="5961305"/>
            <a:ext cx="540000" cy="540000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ADC48-A1A6-43DC-9B82-067D62BDFC48}" type="datetime4">
              <a:rPr kumimoji="1" lang="ja-JP" altLang="en-US" smtClean="0"/>
              <a:pPr/>
              <a:t>2022年2月18日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>
                <a:solidFill>
                  <a:schemeClr val="accent1"/>
                </a:solidFill>
              </a:defRPr>
            </a:lvl1pPr>
          </a:lstStyle>
          <a:p>
            <a:fld id="{BB4AD094-A829-4811-9BE7-43E319E9B3B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05C07BC-7FAD-49AE-93DE-98E27741188A}"/>
              </a:ext>
            </a:extLst>
          </p:cNvPr>
          <p:cNvSpPr txBox="1"/>
          <p:nvPr userDrawn="1"/>
        </p:nvSpPr>
        <p:spPr>
          <a:xfrm>
            <a:off x="5153889" y="138537"/>
            <a:ext cx="180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rgbClr val="0070C0"/>
                </a:solidFill>
              </a:rPr>
              <a:t>株式会社</a:t>
            </a:r>
            <a:r>
              <a:rPr kumimoji="1" lang="en-US" altLang="ja-JP" b="1" dirty="0">
                <a:solidFill>
                  <a:srgbClr val="0070C0"/>
                </a:solidFill>
              </a:rPr>
              <a:t>PP</a:t>
            </a:r>
            <a:r>
              <a:rPr kumimoji="1" lang="ja-JP" altLang="en-US" b="1" dirty="0">
                <a:solidFill>
                  <a:srgbClr val="0070C0"/>
                </a:solidFill>
              </a:rPr>
              <a:t>企画</a:t>
            </a: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31B083E0-3A10-4AF9-A3B2-297865AE1042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1" y="74049"/>
            <a:ext cx="981075" cy="44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657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70D10D-6B94-40BF-9D57-D1A86EE029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F01B90F-D209-4BA3-9972-895A41FBBD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759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FC787F-C453-4212-B1E4-867916238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9F00FE5-EF3D-4211-8383-622FCAF731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FF5214A-413D-48E4-B1DB-8C1320D8B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8E01C-0026-4E0C-8CAE-A85F8367A4CE}" type="datetime4">
              <a:rPr kumimoji="1" lang="ja-JP" altLang="en-US" smtClean="0"/>
              <a:t>2022年2月18日</a:t>
            </a:fld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CCDC9BF-0809-4524-984C-7C77AF12C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D094-A829-4811-9BE7-43E319E9B3B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806524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すりガラス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2" id="{3E684F93-BC37-41A3-8771-89455AB4E649}" vid="{8BA5A189-ACAA-406A-9C43-45D351DC0BE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社内用</Template>
  <TotalTime>3</TotalTime>
  <Words>2</Words>
  <Application>Microsoft Office PowerPoint</Application>
  <PresentationFormat>画面に合わせる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Arial</vt:lpstr>
      <vt:lpstr>Calibri</vt:lpstr>
      <vt:lpstr>Wingdings 3</vt:lpstr>
      <vt:lpstr>ファセット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01 User</dc:creator>
  <cp:lastModifiedBy>01 User</cp:lastModifiedBy>
  <cp:revision>1</cp:revision>
  <dcterms:created xsi:type="dcterms:W3CDTF">2022-01-17T12:37:44Z</dcterms:created>
  <dcterms:modified xsi:type="dcterms:W3CDTF">2022-02-18T01:35:51Z</dcterms:modified>
</cp:coreProperties>
</file>