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3" ContentType="audio/mpeg"/>
  <Default Extension="mp4" ContentType="video/mp4"/>
  <Default Extension="png" ContentType="image/png"/>
  <Default Extension="rels" ContentType="application/vnd.openxmlformats-package.relationships+xml"/>
  <Default Extension="tmp" ContentType="image/png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257" r:id="rId3"/>
    <p:sldId id="258" r:id="rId4"/>
    <p:sldId id="268" r:id="rId5"/>
    <p:sldId id="264" r:id="rId6"/>
    <p:sldId id="259" r:id="rId7"/>
    <p:sldId id="270" r:id="rId8"/>
    <p:sldId id="271" r:id="rId9"/>
    <p:sldId id="265" r:id="rId10"/>
    <p:sldId id="266" r:id="rId11"/>
    <p:sldId id="267" r:id="rId12"/>
    <p:sldId id="263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816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/>
            <a:t>ペットは飼う</a:t>
          </a:r>
          <a:r>
            <a:rPr kumimoji="1" lang="ja-JP" altLang="en-US" dirty="0"/>
            <a:t>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</a:t>
          </a:r>
          <a:r>
            <a:rPr kumimoji="1" lang="ja-JP" altLang="en-US"/>
            <a:t>との共生</a:t>
          </a:r>
          <a:endParaRPr kumimoji="1" lang="ja-JP" altLang="en-US" dirty="0"/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263202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/>
            <a:t>ペットは飼う</a:t>
          </a:r>
          <a:r>
            <a:rPr kumimoji="1" lang="ja-JP" altLang="en-US" sz="3000" kern="1200" dirty="0"/>
            <a:t>もの</a:t>
          </a:r>
        </a:p>
      </dsp:txBody>
      <dsp:txXfrm>
        <a:off x="351578" y="1446164"/>
        <a:ext cx="2292128" cy="1633633"/>
      </dsp:txXfrm>
    </dsp:sp>
    <dsp:sp modelId="{F4499987-897F-4FEC-977C-B0CA5E5F7452}">
      <dsp:nvSpPr>
        <dsp:cNvPr id="0" name=""/>
        <dsp:cNvSpPr/>
      </dsp:nvSpPr>
      <dsp:spPr>
        <a:xfrm>
          <a:off x="2880359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動物</a:t>
          </a:r>
          <a:r>
            <a:rPr kumimoji="1" lang="ja-JP" altLang="en-US" sz="3000" kern="1200"/>
            <a:t>との共生</a:t>
          </a:r>
          <a:endParaRPr kumimoji="1" lang="ja-JP" altLang="en-US" sz="3000" kern="1200" dirty="0"/>
        </a:p>
      </dsp:txBody>
      <dsp:txXfrm>
        <a:off x="2968735" y="1446164"/>
        <a:ext cx="2292128" cy="1633633"/>
      </dsp:txXfrm>
    </dsp:sp>
    <dsp:sp modelId="{4B15E055-B6BF-4665-901E-8C1A83ADECF9}">
      <dsp:nvSpPr>
        <dsp:cNvPr id="0" name=""/>
        <dsp:cNvSpPr/>
      </dsp:nvSpPr>
      <dsp:spPr>
        <a:xfrm>
          <a:off x="5497517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ペットのいる暮らし</a:t>
          </a:r>
        </a:p>
      </dsp:txBody>
      <dsp:txXfrm>
        <a:off x="5585893" y="1446164"/>
        <a:ext cx="2292128" cy="1633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25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9697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1680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96536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5264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2425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89059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99451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E4A-B80F-4730-B75B-820B022CF70C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06F0-4D81-4D5F-AB01-ACFAE9CA8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41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1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1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28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04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352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65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976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30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90204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  <p:sldLayoutId id="2147483983" r:id="rId12"/>
    <p:sldLayoutId id="2147483984" r:id="rId13"/>
    <p:sldLayoutId id="2147483985" r:id="rId14"/>
    <p:sldLayoutId id="2147483986" r:id="rId15"/>
    <p:sldLayoutId id="2147483987" r:id="rId16"/>
    <p:sldLayoutId id="2147483988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2506;&#12483;&#12488;&#29987;&#26989;&#12450;&#12531;&#12465;&#12540;&#12488;&#38598;&#35336;.xlsx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hyperlink" Target="file:///C:\Users\User01\Documents\PowerPoint2021&#24540;&#29992;\&#12506;&#12483;&#12488;&#12471;&#12519;&#12483;&#12503;&#32076;&#21942;&#24375;&#21270;&#25126;&#30053;&#65288;2&#31456;&#65289;.pptx#-1,12,&#29694;&#29366;&#12398;&#12491;&#12540;&#12474;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ペット産業に関する</a:t>
            </a:r>
            <a:br>
              <a:rPr lang="ja-JP" altLang="en-US" dirty="0"/>
            </a:br>
            <a:r>
              <a:rPr lang="ja-JP" altLang="en-US" dirty="0"/>
              <a:t>市場調査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body" idx="1"/>
          </p:nvPr>
        </p:nvSpPr>
        <p:spPr>
          <a:xfrm>
            <a:off x="5310182" y="4143380"/>
            <a:ext cx="5143536" cy="135732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70000"/>
              </a:lnSpc>
            </a:pPr>
            <a:r>
              <a:rPr lang="ja-JP" altLang="en-US" sz="2800" dirty="0"/>
              <a:t>株式会社　スペアミント企画</a:t>
            </a:r>
          </a:p>
          <a:p>
            <a:pPr>
              <a:lnSpc>
                <a:spcPct val="170000"/>
              </a:lnSpc>
            </a:pPr>
            <a:r>
              <a:rPr lang="ja-JP" altLang="en-US" sz="2800" dirty="0"/>
              <a:t>マーケティング事業部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商品関連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インターネットから小物を購入したい。</a:t>
            </a:r>
          </a:p>
          <a:p>
            <a:pPr lvl="1"/>
            <a:r>
              <a:rPr lang="ja-JP" altLang="en-US" dirty="0"/>
              <a:t>画像を見ながら選べる</a:t>
            </a:r>
          </a:p>
          <a:p>
            <a:pPr lvl="0"/>
            <a:r>
              <a:rPr lang="ja-JP" altLang="en-US" dirty="0"/>
              <a:t>散歩グッズを豊富に扱ってほしい。</a:t>
            </a:r>
          </a:p>
          <a:p>
            <a:pPr lvl="1"/>
            <a:r>
              <a:rPr lang="ja-JP" altLang="en-US" dirty="0"/>
              <a:t>お揃いのウェア</a:t>
            </a:r>
          </a:p>
          <a:p>
            <a:pPr lvl="0"/>
            <a:r>
              <a:rPr lang="ja-JP" altLang="en-US" dirty="0"/>
              <a:t>飼育方法などが書かれた小冊子がほしい。</a:t>
            </a:r>
          </a:p>
          <a:p>
            <a:pPr lvl="1"/>
            <a:r>
              <a:rPr lang="ja-JP" altLang="en-US" dirty="0"/>
              <a:t>病気の予防や疾病時の対処方法</a:t>
            </a:r>
          </a:p>
          <a:p>
            <a:pPr lvl="0"/>
            <a:r>
              <a:rPr lang="ja-JP" altLang="en-US" dirty="0"/>
              <a:t>小動物の小物を充実してほしい。</a:t>
            </a:r>
          </a:p>
          <a:p>
            <a:pPr lvl="1"/>
            <a:r>
              <a:rPr lang="ja-JP" altLang="en-US" dirty="0"/>
              <a:t>インテリアとしても通用するケージ</a:t>
            </a:r>
          </a:p>
          <a:p>
            <a:pPr lvl="0"/>
            <a:r>
              <a:rPr lang="ja-JP" altLang="en-US" dirty="0"/>
              <a:t>ペットフードの種類を豊富に置いてほしい。</a:t>
            </a:r>
          </a:p>
          <a:p>
            <a:pPr lvl="1"/>
            <a:r>
              <a:rPr lang="ja-JP" altLang="en-US" dirty="0"/>
              <a:t>ペット用サプリメント</a:t>
            </a:r>
          </a:p>
        </p:txBody>
      </p:sp>
    </p:spTree>
    <p:extLst>
      <p:ext uri="{BB962C8B-B14F-4D97-AF65-F5344CB8AC3E}">
        <p14:creationId xmlns:p14="http://schemas.microsoft.com/office/powerpoint/2010/main" val="2587839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相談窓口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しつけ教室を開いてほしい。</a:t>
            </a:r>
          </a:p>
          <a:p>
            <a:pPr lvl="1"/>
            <a:r>
              <a:rPr lang="ja-JP" altLang="en-US" dirty="0"/>
              <a:t>トイレ、吼え癖などのコース別</a:t>
            </a:r>
          </a:p>
          <a:p>
            <a:pPr lvl="0"/>
            <a:r>
              <a:rPr lang="ja-JP" altLang="en-US" dirty="0"/>
              <a:t>獣医師を紹介してほしい。</a:t>
            </a:r>
          </a:p>
          <a:p>
            <a:pPr lvl="1"/>
            <a:r>
              <a:rPr lang="ja-JP" altLang="en-US" dirty="0"/>
              <a:t>実際にショップが世話になっている医師</a:t>
            </a:r>
          </a:p>
          <a:p>
            <a:pPr lvl="0"/>
            <a:r>
              <a:rPr lang="ja-JP" altLang="en-US" dirty="0"/>
              <a:t>小動物を購入するときに、ペットの誕生日が知りたい。</a:t>
            </a:r>
          </a:p>
          <a:p>
            <a:pPr lvl="1"/>
            <a:r>
              <a:rPr lang="ja-JP" altLang="en-US" dirty="0"/>
              <a:t>写真入りのバースデーカード</a:t>
            </a:r>
          </a:p>
          <a:p>
            <a:pPr lvl="0"/>
            <a:r>
              <a:rPr lang="ja-JP" altLang="en-US" dirty="0"/>
              <a:t>好きな餌を教えてほしい。</a:t>
            </a:r>
          </a:p>
          <a:p>
            <a:pPr lvl="1"/>
            <a:r>
              <a:rPr lang="ja-JP" altLang="en-US" dirty="0"/>
              <a:t>肉系、魚系など</a:t>
            </a:r>
          </a:p>
          <a:p>
            <a:pPr lvl="0"/>
            <a:r>
              <a:rPr lang="ja-JP" altLang="en-US" dirty="0"/>
              <a:t>しつけに関する相談ができるコーナーがあるとよい。</a:t>
            </a:r>
          </a:p>
          <a:p>
            <a:pPr lvl="1"/>
            <a:r>
              <a:rPr lang="ja-JP" altLang="en-US" dirty="0"/>
              <a:t>ペットの性格診断</a:t>
            </a:r>
          </a:p>
        </p:txBody>
      </p:sp>
    </p:spTree>
    <p:extLst>
      <p:ext uri="{BB962C8B-B14F-4D97-AF65-F5344CB8AC3E}">
        <p14:creationId xmlns:p14="http://schemas.microsoft.com/office/powerpoint/2010/main" val="1281374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3601" y="839790"/>
            <a:ext cx="6347713" cy="1320800"/>
          </a:xfrm>
        </p:spPr>
        <p:txBody>
          <a:bodyPr>
            <a:normAutofit/>
          </a:bodyPr>
          <a:lstStyle/>
          <a:p>
            <a:r>
              <a:rPr lang="ja-JP" altLang="en-US" sz="3200" dirty="0"/>
              <a:t>ご清聴ありがとうございました</a:t>
            </a:r>
          </a:p>
        </p:txBody>
      </p:sp>
      <p:pic>
        <p:nvPicPr>
          <p:cNvPr id="10" name="海">
            <a:hlinkClick r:id="" action="ppaction://media"/>
            <a:extLst>
              <a:ext uri="{FF2B5EF4-FFF2-40B4-BE49-F238E27FC236}">
                <a16:creationId xmlns:a16="http://schemas.microsoft.com/office/drawing/2014/main" id="{4E0DBFA1-C3CB-4BD2-A137-239280745EBF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31938" y="2160588"/>
            <a:ext cx="6889750" cy="3881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アンケート調査の概要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59608" y="1857364"/>
            <a:ext cx="7498080" cy="4391036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対象</a:t>
            </a:r>
          </a:p>
          <a:p>
            <a:pPr lvl="1"/>
            <a:r>
              <a:rPr lang="en-US" altLang="ja-JP" dirty="0"/>
              <a:t>20</a:t>
            </a:r>
            <a:r>
              <a:rPr lang="ja-JP" altLang="en-US" dirty="0"/>
              <a:t>歳以上のペットを飼っている男女</a:t>
            </a:r>
          </a:p>
          <a:p>
            <a:r>
              <a:rPr kumimoji="1" lang="ja-JP" altLang="en-US" dirty="0"/>
              <a:t>期間</a:t>
            </a:r>
          </a:p>
          <a:p>
            <a:pPr lvl="1"/>
            <a:r>
              <a:rPr lang="en-US" dirty="0"/>
              <a:t>20</a:t>
            </a:r>
            <a:r>
              <a:rPr lang="en-US" altLang="ja-JP" dirty="0"/>
              <a:t>21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月から</a:t>
            </a:r>
            <a:r>
              <a:rPr lang="en-US" dirty="0"/>
              <a:t>20</a:t>
            </a:r>
            <a:r>
              <a:rPr lang="en-US" altLang="ja-JP" dirty="0"/>
              <a:t>21</a:t>
            </a:r>
            <a:r>
              <a:rPr lang="ja-JP" altLang="en-US" dirty="0"/>
              <a:t>年</a:t>
            </a:r>
            <a:r>
              <a:rPr lang="en-US" altLang="ja-JP"/>
              <a:t>10</a:t>
            </a:r>
            <a:r>
              <a:rPr lang="ja-JP" altLang="en-US"/>
              <a:t>月</a:t>
            </a:r>
            <a:endParaRPr kumimoji="1" lang="ja-JP" altLang="en-US" dirty="0"/>
          </a:p>
          <a:p>
            <a:r>
              <a:rPr lang="ja-JP" altLang="en-US" dirty="0"/>
              <a:t>方法</a:t>
            </a:r>
          </a:p>
          <a:p>
            <a:pPr lvl="1"/>
            <a:r>
              <a:rPr lang="ja-JP" altLang="en-US" dirty="0"/>
              <a:t>郵送、インターネット</a:t>
            </a:r>
          </a:p>
          <a:p>
            <a:r>
              <a:rPr kumimoji="1" lang="ja-JP" altLang="en-US" dirty="0"/>
              <a:t>記入方法</a:t>
            </a:r>
          </a:p>
          <a:p>
            <a:pPr lvl="1"/>
            <a:r>
              <a:rPr lang="ja-JP" altLang="en-US" dirty="0"/>
              <a:t>全</a:t>
            </a:r>
            <a:r>
              <a:rPr lang="en-US" altLang="ja-JP" dirty="0"/>
              <a:t>6</a:t>
            </a:r>
            <a:r>
              <a:rPr lang="ja-JP" altLang="en-US" dirty="0"/>
              <a:t>問、無記名</a:t>
            </a: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回答者の年齢層</a:t>
            </a:r>
          </a:p>
        </p:txBody>
      </p:sp>
      <p:graphicFrame>
        <p:nvGraphicFramePr>
          <p:cNvPr id="10" name="コンテンツ プレースホルダー 9">
            <a:extLst>
              <a:ext uri="{FF2B5EF4-FFF2-40B4-BE49-F238E27FC236}">
                <a16:creationId xmlns:a16="http://schemas.microsoft.com/office/drawing/2014/main" id="{918B3A2D-205C-42D8-9B4E-2FFEA770B0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2050"/>
              </p:ext>
            </p:extLst>
          </p:nvPr>
        </p:nvGraphicFramePr>
        <p:xfrm>
          <a:off x="1631504" y="1270000"/>
          <a:ext cx="7056784" cy="4679283"/>
        </p:xfrm>
        <a:graphic>
          <a:graphicData uri="http://schemas.openxmlformats.org/drawingml/2006/table">
            <a:tbl>
              <a:tblPr/>
              <a:tblGrid>
                <a:gridCol w="3428046">
                  <a:extLst>
                    <a:ext uri="{9D8B030D-6E8A-4147-A177-3AD203B41FA5}">
                      <a16:colId xmlns:a16="http://schemas.microsoft.com/office/drawing/2014/main" val="2293755914"/>
                    </a:ext>
                  </a:extLst>
                </a:gridCol>
                <a:gridCol w="3628738">
                  <a:extLst>
                    <a:ext uri="{9D8B030D-6E8A-4147-A177-3AD203B41FA5}">
                      <a16:colId xmlns:a16="http://schemas.microsoft.com/office/drawing/2014/main" val="3066832404"/>
                    </a:ext>
                  </a:extLst>
                </a:gridCol>
              </a:tblGrid>
              <a:tr h="6684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年齢層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52876"/>
                  </a:ext>
                </a:extLst>
              </a:tr>
              <a:tr h="66846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20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～</a:t>
                      </a:r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29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6561925"/>
                  </a:ext>
                </a:extLst>
              </a:tr>
              <a:tr h="66846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30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～</a:t>
                      </a:r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39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7784145"/>
                  </a:ext>
                </a:extLst>
              </a:tr>
              <a:tr h="66846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～</a:t>
                      </a:r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49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545431"/>
                  </a:ext>
                </a:extLst>
              </a:tr>
              <a:tr h="66846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50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～</a:t>
                      </a:r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59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19728"/>
                  </a:ext>
                </a:extLst>
              </a:tr>
              <a:tr h="66846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60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～</a:t>
                      </a:r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69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3589848"/>
                  </a:ext>
                </a:extLst>
              </a:tr>
              <a:tr h="66846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70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歳以上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45289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回答者の</a:t>
            </a:r>
            <a:r>
              <a:rPr lang="ja-JP" altLang="en-US" dirty="0"/>
              <a:t>職業</a:t>
            </a:r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CD89280-FD43-47B5-AD7D-CD8330DE4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dirty="0"/>
          </a:p>
        </p:txBody>
      </p:sp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92B81F98-022D-4F14-8F6C-FEF33AE5F8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1383968"/>
              </p:ext>
            </p:extLst>
          </p:nvPr>
        </p:nvGraphicFramePr>
        <p:xfrm>
          <a:off x="1703511" y="1270000"/>
          <a:ext cx="7570491" cy="4319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Worksheet" r:id="rId3" imgW="4133912" imgH="1914525" progId="Excel.Sheet.12">
                  <p:embed/>
                </p:oleObj>
              </mc:Choice>
              <mc:Fallback>
                <p:oleObj name="Worksheet" r:id="rId3" imgW="4133912" imgH="1914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03511" y="1270000"/>
                        <a:ext cx="7570491" cy="4319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670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回答者の家族構成</a:t>
            </a:r>
          </a:p>
        </p:txBody>
      </p:sp>
      <p:pic>
        <p:nvPicPr>
          <p:cNvPr id="5" name="コンテンツ プレースホルダー 4" descr="ペット産業に関する市場調査 - Word">
            <a:extLst>
              <a:ext uri="{FF2B5EF4-FFF2-40B4-BE49-F238E27FC236}">
                <a16:creationId xmlns:a16="http://schemas.microsoft.com/office/drawing/2014/main" id="{C77D3AC8-CD9B-4848-A289-061367E880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892" y="2160588"/>
            <a:ext cx="6416253" cy="3881437"/>
          </a:xfrm>
        </p:spPr>
      </p:pic>
    </p:spTree>
    <p:extLst>
      <p:ext uri="{BB962C8B-B14F-4D97-AF65-F5344CB8AC3E}">
        <p14:creationId xmlns:p14="http://schemas.microsoft.com/office/powerpoint/2010/main" val="1363236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調査内容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423592" y="2000240"/>
            <a:ext cx="3657600" cy="4187200"/>
          </a:xfrm>
        </p:spPr>
        <p:txBody>
          <a:bodyPr/>
          <a:lstStyle/>
          <a:p>
            <a:r>
              <a:rPr kumimoji="1" lang="ja-JP" altLang="en-US" dirty="0"/>
              <a:t>設問</a:t>
            </a:r>
            <a:r>
              <a:rPr kumimoji="1" lang="en-US" altLang="ja-JP" dirty="0"/>
              <a:t>1</a:t>
            </a:r>
            <a:endParaRPr kumimoji="1" lang="ja-JP" altLang="en-US" dirty="0"/>
          </a:p>
          <a:p>
            <a:pPr lvl="1"/>
            <a:r>
              <a:rPr lang="ja-JP" altLang="en-US" dirty="0"/>
              <a:t>ペットの種類</a:t>
            </a:r>
            <a:endParaRPr kumimoji="1" lang="ja-JP" altLang="en-US" dirty="0"/>
          </a:p>
          <a:p>
            <a:r>
              <a:rPr lang="ja-JP" altLang="en-US" dirty="0"/>
              <a:t>設問</a:t>
            </a:r>
            <a:r>
              <a:rPr lang="en-US" altLang="ja-JP" dirty="0"/>
              <a:t>2</a:t>
            </a:r>
            <a:endParaRPr lang="ja-JP" altLang="en-US" dirty="0"/>
          </a:p>
          <a:p>
            <a:pPr lvl="1"/>
            <a:r>
              <a:rPr lang="ja-JP" altLang="en-US" dirty="0"/>
              <a:t>ペットショップ</a:t>
            </a:r>
            <a:br>
              <a:rPr lang="en-US" altLang="ja-JP" dirty="0"/>
            </a:br>
            <a:r>
              <a:rPr lang="ja-JP" altLang="en-US" dirty="0"/>
              <a:t>利用率</a:t>
            </a:r>
          </a:p>
          <a:p>
            <a:pPr marL="342900" lvl="1" indent="-342900"/>
            <a:r>
              <a:rPr lang="ja-JP" altLang="en-US" dirty="0"/>
              <a:t>設問</a:t>
            </a:r>
            <a:r>
              <a:rPr lang="en-US" altLang="ja-JP" dirty="0"/>
              <a:t>3</a:t>
            </a:r>
            <a:r>
              <a:rPr lang="ja-JP" altLang="en-US" dirty="0"/>
              <a:t>利用したくないショップ</a:t>
            </a:r>
          </a:p>
          <a:p>
            <a:endParaRPr lang="ja-JP" altLang="en-US" dirty="0"/>
          </a:p>
          <a:p>
            <a:pPr lvl="1"/>
            <a:r>
              <a:rPr lang="ja-JP" altLang="en-US" dirty="0"/>
              <a:t>利用したくないショップ</a:t>
            </a:r>
          </a:p>
          <a:p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280064" y="2000240"/>
            <a:ext cx="3657600" cy="4115762"/>
          </a:xfrm>
        </p:spPr>
        <p:txBody>
          <a:bodyPr/>
          <a:lstStyle/>
          <a:p>
            <a:r>
              <a:rPr lang="ja-JP" altLang="en-US" dirty="0"/>
              <a:t>設問</a:t>
            </a:r>
            <a:r>
              <a:rPr lang="en-US" altLang="ja-JP" dirty="0"/>
              <a:t>4</a:t>
            </a:r>
            <a:endParaRPr lang="ja-JP" altLang="en-US" dirty="0"/>
          </a:p>
          <a:p>
            <a:pPr lvl="1"/>
            <a:r>
              <a:rPr lang="ja-JP" altLang="en-US" dirty="0"/>
              <a:t>利用したい</a:t>
            </a:r>
            <a:br>
              <a:rPr lang="en-US" altLang="ja-JP" dirty="0"/>
            </a:br>
            <a:r>
              <a:rPr lang="ja-JP" altLang="en-US" dirty="0"/>
              <a:t>ショップ</a:t>
            </a:r>
          </a:p>
          <a:p>
            <a:r>
              <a:rPr lang="ja-JP" altLang="en-US" dirty="0"/>
              <a:t>設問</a:t>
            </a:r>
            <a:r>
              <a:rPr lang="en-US" altLang="ja-JP" dirty="0"/>
              <a:t>5</a:t>
            </a:r>
            <a:endParaRPr lang="ja-JP" altLang="en-US" dirty="0"/>
          </a:p>
          <a:p>
            <a:pPr lvl="1"/>
            <a:r>
              <a:rPr lang="ja-JP" altLang="en-US" dirty="0"/>
              <a:t>施設の利用</a:t>
            </a:r>
          </a:p>
          <a:p>
            <a:pPr>
              <a:buNone/>
            </a:pPr>
            <a:endParaRPr kumimoji="1" lang="en-US" altLang="ja-JP" dirty="0"/>
          </a:p>
          <a:p>
            <a:pPr>
              <a:buNone/>
            </a:pPr>
            <a:r>
              <a:rPr lang="ja-JP" altLang="en-US" sz="2400" dirty="0">
                <a:hlinkClick r:id="rId2" action="ppaction://hlinkfile"/>
              </a:rPr>
              <a:t>詳細は</a:t>
            </a:r>
            <a:r>
              <a:rPr lang="en-US" altLang="ja-JP" sz="2400" dirty="0">
                <a:hlinkClick r:id="rId2" action="ppaction://hlinkfile"/>
              </a:rPr>
              <a:t>Excel</a:t>
            </a:r>
            <a:r>
              <a:rPr lang="ja-JP" altLang="en-US" sz="2400" dirty="0">
                <a:hlinkClick r:id="rId2" action="ppaction://hlinkfile"/>
              </a:rPr>
              <a:t>ファイルへ</a:t>
            </a:r>
            <a:endParaRPr lang="ja-JP" altLang="en-US" sz="2400" dirty="0"/>
          </a:p>
          <a:p>
            <a:pPr>
              <a:buNone/>
            </a:pP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258888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9323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8208" y="3357563"/>
            <a:ext cx="2198000" cy="2344533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5117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9" y="3357562"/>
            <a:ext cx="2089139" cy="2206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9738" y="2500307"/>
            <a:ext cx="1357322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7522" y="2357431"/>
            <a:ext cx="2928958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 algn="ctr">
              <a:spcBef>
                <a:spcPct val="20000"/>
              </a:spcBef>
            </a:pPr>
            <a:r>
              <a:rPr lang="ja-JP" altLang="en-US" sz="3200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7126" y="4423484"/>
            <a:ext cx="2928958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>
              <a:spcBef>
                <a:spcPct val="20000"/>
              </a:spcBef>
            </a:pPr>
            <a:r>
              <a:rPr lang="ja-JP" altLang="en-US" sz="3200" dirty="0"/>
              <a:t>ペット同伴の宿泊施設</a:t>
            </a:r>
          </a:p>
        </p:txBody>
      </p:sp>
    </p:spTree>
    <p:extLst>
      <p:ext uri="{BB962C8B-B14F-4D97-AF65-F5344CB8AC3E}">
        <p14:creationId xmlns:p14="http://schemas.microsoft.com/office/powerpoint/2010/main" val="161427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旅行・施設関連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ペットと泊まれる宿泊施設を紹介してほしい。</a:t>
            </a:r>
          </a:p>
          <a:p>
            <a:pPr lvl="1"/>
            <a:r>
              <a:rPr lang="ja-JP" altLang="en-US" dirty="0"/>
              <a:t>利用者の感想も知りたい</a:t>
            </a:r>
          </a:p>
          <a:p>
            <a:r>
              <a:rPr lang="ja-JP" altLang="en-US" dirty="0"/>
              <a:t>一緒に旅行に連れていく時のグッズがほしい。</a:t>
            </a:r>
          </a:p>
          <a:p>
            <a:pPr lvl="1"/>
            <a:r>
              <a:rPr lang="ja-JP" altLang="en-US" dirty="0"/>
              <a:t>かわいい足ふきマット</a:t>
            </a:r>
          </a:p>
          <a:p>
            <a:r>
              <a:rPr lang="ja-JP" altLang="en-US" dirty="0"/>
              <a:t>ペットと一緒に入れるレストランを作ってほしい。</a:t>
            </a:r>
          </a:p>
          <a:p>
            <a:pPr lvl="1"/>
            <a:r>
              <a:rPr lang="ja-JP" altLang="en-US" dirty="0"/>
              <a:t>ペット用メニューがある</a:t>
            </a:r>
          </a:p>
          <a:p>
            <a:r>
              <a:rPr lang="ja-JP" altLang="en-US" dirty="0"/>
              <a:t>ペットと遊べるコーナーを作ってほしい。</a:t>
            </a:r>
          </a:p>
          <a:p>
            <a:pPr lvl="1"/>
            <a:r>
              <a:rPr lang="ja-JP" altLang="en-US" dirty="0"/>
              <a:t>小鳥と遊べる個室</a:t>
            </a:r>
          </a:p>
          <a:p>
            <a:r>
              <a:rPr lang="ja-JP" altLang="en-US" dirty="0"/>
              <a:t>ペットの一時預かりをしてほしい。</a:t>
            </a:r>
          </a:p>
          <a:p>
            <a:pPr lvl="1"/>
            <a:r>
              <a:rPr lang="ja-JP" altLang="en-US" dirty="0"/>
              <a:t>トリミングなどサービス付き</a:t>
            </a:r>
          </a:p>
        </p:txBody>
      </p:sp>
      <p:pic>
        <p:nvPicPr>
          <p:cNvPr id="4" name="ガヴォット">
            <a:hlinkClick r:id="" action="ppaction://media"/>
            <a:extLst>
              <a:ext uri="{FF2B5EF4-FFF2-40B4-BE49-F238E27FC236}">
                <a16:creationId xmlns:a16="http://schemas.microsoft.com/office/drawing/2014/main" id="{301EBC35-A14C-4316-BB91-74CFE39B952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272464" y="5733256"/>
            <a:ext cx="465584" cy="465584"/>
          </a:xfrm>
          <a:prstGeom prst="rect">
            <a:avLst/>
          </a:prstGeom>
        </p:spPr>
      </p:pic>
      <p:sp>
        <p:nvSpPr>
          <p:cNvPr id="6" name="動作設定ボタン: ドキュメント 5">
            <a:hlinkClick r:id="rId5" action="ppaction://hlinkpres?slideindex=12&amp;slidetitle=現状のニーズ" highlightClick="1"/>
            <a:extLst>
              <a:ext uri="{FF2B5EF4-FFF2-40B4-BE49-F238E27FC236}">
                <a16:creationId xmlns:a16="http://schemas.microsoft.com/office/drawing/2014/main" id="{5672C186-9E5D-467B-AE09-C78085723621}"/>
              </a:ext>
            </a:extLst>
          </p:cNvPr>
          <p:cNvSpPr/>
          <p:nvPr/>
        </p:nvSpPr>
        <p:spPr>
          <a:xfrm>
            <a:off x="11136560" y="5733256"/>
            <a:ext cx="378106" cy="465584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26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4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384</TotalTime>
  <Words>390</Words>
  <Application>Microsoft Office PowerPoint</Application>
  <PresentationFormat>ワイド画面</PresentationFormat>
  <Paragraphs>85</Paragraphs>
  <Slides>12</Slides>
  <Notes>0</Notes>
  <HiddenSlides>0</HiddenSlides>
  <MMClips>2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游ゴシック</vt:lpstr>
      <vt:lpstr>Arial</vt:lpstr>
      <vt:lpstr>Trebuchet MS</vt:lpstr>
      <vt:lpstr>Wingdings 3</vt:lpstr>
      <vt:lpstr>ファセット</vt:lpstr>
      <vt:lpstr>Worksheet</vt:lpstr>
      <vt:lpstr>ペット産業に関する 市場調査</vt:lpstr>
      <vt:lpstr>アンケート調査の概要</vt:lpstr>
      <vt:lpstr>回答者の年齢層</vt:lpstr>
      <vt:lpstr>回答者の職業</vt:lpstr>
      <vt:lpstr>回答者の家族構成</vt:lpstr>
      <vt:lpstr>調査内容</vt:lpstr>
      <vt:lpstr>ペットに対する意識の変化</vt:lpstr>
      <vt:lpstr>これからのサービス </vt:lpstr>
      <vt:lpstr>ペットショップに望むこと 旅行・施設関連</vt:lpstr>
      <vt:lpstr>ペットショップに望むこと 商品関連</vt:lpstr>
      <vt:lpstr>ペットショップに望むこと 相談窓口</vt:lpstr>
      <vt:lpstr>ご清聴ありがとうございました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ペット産業に関する アンケート調査結果</dc:title>
  <dc:creator>01 User</dc:creator>
  <cp:lastModifiedBy>01 User</cp:lastModifiedBy>
  <cp:revision>50</cp:revision>
  <dcterms:created xsi:type="dcterms:W3CDTF">2006-11-11T15:31:12Z</dcterms:created>
  <dcterms:modified xsi:type="dcterms:W3CDTF">2022-02-18T03:09:18Z</dcterms:modified>
</cp:coreProperties>
</file>