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ガラスびん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365</c:v>
                </c:pt>
                <c:pt idx="1">
                  <c:v>350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E9-4000-8F4F-6936068EF9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紙製容器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80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E9-4000-8F4F-6936068EF9E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ペットボトル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250</c:v>
                </c:pt>
                <c:pt idx="1">
                  <c:v>260</c:v>
                </c:pt>
                <c:pt idx="2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E9-4000-8F4F-6936068EF9E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プラスチック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3年前</c:v>
                </c:pt>
                <c:pt idx="1">
                  <c:v>2年前</c:v>
                </c:pt>
                <c:pt idx="2">
                  <c:v>1年前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480</c:v>
                </c:pt>
                <c:pt idx="1">
                  <c:v>570</c:v>
                </c:pt>
                <c:pt idx="2">
                  <c:v>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E9-4000-8F4F-6936068EF9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0017056"/>
        <c:axId val="160015416"/>
        <c:axId val="0"/>
      </c:bar3DChart>
      <c:catAx>
        <c:axId val="16001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015416"/>
        <c:crosses val="autoZero"/>
        <c:auto val="1"/>
        <c:lblAlgn val="ctr"/>
        <c:lblOffset val="100"/>
        <c:noMultiLvlLbl val="0"/>
      </c:catAx>
      <c:valAx>
        <c:axId val="160015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001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13623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3620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2348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068996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419452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22410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938952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10614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7976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9984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0080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68627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8875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26096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12943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13013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85834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5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3073950"/>
            <a:ext cx="1930469" cy="2801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4437112"/>
            <a:ext cx="1053729" cy="97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063552" y="5459839"/>
            <a:ext cx="76835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容器包装廃棄物の３</a:t>
            </a:r>
            <a:r>
              <a:rPr kumimoji="1" lang="en-US" altLang="ja-JP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R</a:t>
            </a: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559496" y="2557463"/>
          <a:ext cx="9145017" cy="3505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048339">
                  <a:extLst>
                    <a:ext uri="{9D8B030D-6E8A-4147-A177-3AD203B41FA5}">
                      <a16:colId xmlns:a16="http://schemas.microsoft.com/office/drawing/2014/main" val="903425030"/>
                    </a:ext>
                  </a:extLst>
                </a:gridCol>
                <a:gridCol w="3048339">
                  <a:extLst>
                    <a:ext uri="{9D8B030D-6E8A-4147-A177-3AD203B41FA5}">
                      <a16:colId xmlns:a16="http://schemas.microsoft.com/office/drawing/2014/main" val="3335103580"/>
                    </a:ext>
                  </a:extLst>
                </a:gridCol>
                <a:gridCol w="3048339">
                  <a:extLst>
                    <a:ext uri="{9D8B030D-6E8A-4147-A177-3AD203B41FA5}">
                      <a16:colId xmlns:a16="http://schemas.microsoft.com/office/drawing/2014/main" val="1030744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識別表示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リサイクル製品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8124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アルミ缶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スチール缶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製鉄原料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524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無色ガラスびん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茶色ガラスびん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他の色のガラスびん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ガラスびん原料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建築資材など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0589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飲料用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紙パック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製紙原料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8255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PET</a:t>
                      </a:r>
                      <a:r>
                        <a:rPr kumimoji="1" lang="ja-JP" altLang="en-US" sz="2000" dirty="0"/>
                        <a:t>ボトル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ポリエステル原料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0139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2022-05-25T03:30:16Z</dcterms:created>
  <dcterms:modified xsi:type="dcterms:W3CDTF">2022-05-25T03:30:18Z</dcterms:modified>
</cp:coreProperties>
</file>