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420E2B-E684-4471-9B68-B0425F70A995}" type="doc">
      <dgm:prSet loTypeId="urn:microsoft.com/office/officeart/2005/8/layout/hProcess9" loCatId="process" qsTypeId="urn:microsoft.com/office/officeart/2005/8/quickstyle/3d9" qsCatId="3D" csTypeId="urn:microsoft.com/office/officeart/2005/8/colors/accent1_2" csCatId="accent1" phldr="1"/>
      <dgm:spPr/>
    </dgm:pt>
    <dgm:pt modelId="{54B6A24B-0808-4FC9-A3B3-41AB67D440F2}">
      <dgm:prSet phldrT="[テキスト]"/>
      <dgm:spPr/>
      <dgm:t>
        <a:bodyPr/>
        <a:lstStyle/>
        <a:p>
          <a:r>
            <a:rPr kumimoji="1" lang="en-US" altLang="ja-JP" dirty="0"/>
            <a:t>Reduce</a:t>
          </a:r>
          <a:br>
            <a:rPr kumimoji="1" lang="en-US" altLang="ja-JP" dirty="0"/>
          </a:br>
          <a:r>
            <a:rPr kumimoji="1" lang="ja-JP" altLang="en-US" dirty="0"/>
            <a:t>（リデュース）</a:t>
          </a:r>
        </a:p>
      </dgm:t>
    </dgm:pt>
    <dgm:pt modelId="{43B267C1-FD99-48F7-A287-2EFF0E76301C}" type="parTrans" cxnId="{2D618B90-780B-427F-AF1F-375A5C258B45}">
      <dgm:prSet/>
      <dgm:spPr/>
      <dgm:t>
        <a:bodyPr/>
        <a:lstStyle/>
        <a:p>
          <a:endParaRPr kumimoji="1" lang="ja-JP" altLang="en-US"/>
        </a:p>
      </dgm:t>
    </dgm:pt>
    <dgm:pt modelId="{B62263A4-A77E-434E-A975-A37254B14F42}" type="sibTrans" cxnId="{2D618B90-780B-427F-AF1F-375A5C258B45}">
      <dgm:prSet/>
      <dgm:spPr/>
      <dgm:t>
        <a:bodyPr/>
        <a:lstStyle/>
        <a:p>
          <a:endParaRPr kumimoji="1" lang="ja-JP" altLang="en-US"/>
        </a:p>
      </dgm:t>
    </dgm:pt>
    <dgm:pt modelId="{4992B98A-A405-42B3-90E2-0B212729BE0E}">
      <dgm:prSet phldrT="[テキスト]"/>
      <dgm:spPr/>
      <dgm:t>
        <a:bodyPr/>
        <a:lstStyle/>
        <a:p>
          <a:r>
            <a:rPr kumimoji="1" lang="en-US" altLang="ja-JP" dirty="0"/>
            <a:t>Reuse</a:t>
          </a:r>
          <a:br>
            <a:rPr kumimoji="1" lang="en-US" altLang="ja-JP" dirty="0"/>
          </a:br>
          <a:r>
            <a:rPr kumimoji="1" lang="ja-JP" altLang="en-US" dirty="0"/>
            <a:t>（リユース）</a:t>
          </a:r>
        </a:p>
      </dgm:t>
    </dgm:pt>
    <dgm:pt modelId="{32796774-E3BF-43CD-A63A-E27FC7BD162A}" type="parTrans" cxnId="{4F3F1FBF-BBF2-491C-BBAE-A2A8C17D2888}">
      <dgm:prSet/>
      <dgm:spPr/>
      <dgm:t>
        <a:bodyPr/>
        <a:lstStyle/>
        <a:p>
          <a:endParaRPr kumimoji="1" lang="ja-JP" altLang="en-US"/>
        </a:p>
      </dgm:t>
    </dgm:pt>
    <dgm:pt modelId="{99558A47-AD03-4BD7-B0E6-A56E3EB3055C}" type="sibTrans" cxnId="{4F3F1FBF-BBF2-491C-BBAE-A2A8C17D2888}">
      <dgm:prSet/>
      <dgm:spPr/>
      <dgm:t>
        <a:bodyPr/>
        <a:lstStyle/>
        <a:p>
          <a:endParaRPr kumimoji="1" lang="ja-JP" altLang="en-US"/>
        </a:p>
      </dgm:t>
    </dgm:pt>
    <dgm:pt modelId="{67B5D676-46F3-48A4-A01E-AF5FF98506D9}">
      <dgm:prSet phldrT="[テキスト]"/>
      <dgm:spPr/>
      <dgm:t>
        <a:bodyPr/>
        <a:lstStyle/>
        <a:p>
          <a:r>
            <a:rPr kumimoji="1" lang="en-US" altLang="ja-JP" dirty="0"/>
            <a:t>Recycle</a:t>
          </a:r>
          <a:br>
            <a:rPr kumimoji="1" lang="en-US" altLang="ja-JP" dirty="0"/>
          </a:br>
          <a:r>
            <a:rPr kumimoji="1" lang="ja-JP" altLang="en-US" dirty="0"/>
            <a:t>（リサイクル）</a:t>
          </a:r>
        </a:p>
      </dgm:t>
    </dgm:pt>
    <dgm:pt modelId="{BEE51420-F7F1-4968-8D05-E5E3428870AD}" type="parTrans" cxnId="{D98669DD-27C6-4EFB-9580-E54EC1EBD29B}">
      <dgm:prSet/>
      <dgm:spPr/>
      <dgm:t>
        <a:bodyPr/>
        <a:lstStyle/>
        <a:p>
          <a:endParaRPr kumimoji="1" lang="ja-JP" altLang="en-US"/>
        </a:p>
      </dgm:t>
    </dgm:pt>
    <dgm:pt modelId="{5509DC4E-A1CD-40F0-83BA-9ED3AE1A3B60}" type="sibTrans" cxnId="{D98669DD-27C6-4EFB-9580-E54EC1EBD29B}">
      <dgm:prSet/>
      <dgm:spPr/>
      <dgm:t>
        <a:bodyPr/>
        <a:lstStyle/>
        <a:p>
          <a:endParaRPr kumimoji="1" lang="ja-JP" altLang="en-US"/>
        </a:p>
      </dgm:t>
    </dgm:pt>
    <dgm:pt modelId="{1A922A42-4427-432E-93D7-1D598B92DBAA}" type="pres">
      <dgm:prSet presAssocID="{6B420E2B-E684-4471-9B68-B0425F70A995}" presName="CompostProcess" presStyleCnt="0">
        <dgm:presLayoutVars>
          <dgm:dir/>
          <dgm:resizeHandles val="exact"/>
        </dgm:presLayoutVars>
      </dgm:prSet>
      <dgm:spPr/>
    </dgm:pt>
    <dgm:pt modelId="{0EC1D1FF-10FD-4AE4-BAEB-27445CD0C54D}" type="pres">
      <dgm:prSet presAssocID="{6B420E2B-E684-4471-9B68-B0425F70A995}" presName="arrow" presStyleLbl="bgShp" presStyleIdx="0" presStyleCnt="1"/>
      <dgm:spPr/>
    </dgm:pt>
    <dgm:pt modelId="{D87B2B8B-677D-4240-940E-17AECA48AC3B}" type="pres">
      <dgm:prSet presAssocID="{6B420E2B-E684-4471-9B68-B0425F70A995}" presName="linearProcess" presStyleCnt="0"/>
      <dgm:spPr/>
    </dgm:pt>
    <dgm:pt modelId="{6CFF1905-C374-4609-9901-3447B4B04524}" type="pres">
      <dgm:prSet presAssocID="{54B6A24B-0808-4FC9-A3B3-41AB67D440F2}" presName="textNode" presStyleLbl="node1" presStyleIdx="0" presStyleCnt="3">
        <dgm:presLayoutVars>
          <dgm:bulletEnabled val="1"/>
        </dgm:presLayoutVars>
      </dgm:prSet>
      <dgm:spPr/>
    </dgm:pt>
    <dgm:pt modelId="{24324C07-FC50-4C4E-9775-0DEE3DF0A164}" type="pres">
      <dgm:prSet presAssocID="{B62263A4-A77E-434E-A975-A37254B14F42}" presName="sibTrans" presStyleCnt="0"/>
      <dgm:spPr/>
    </dgm:pt>
    <dgm:pt modelId="{43E6EC5D-46FB-40F3-8EB8-60932189EC18}" type="pres">
      <dgm:prSet presAssocID="{4992B98A-A405-42B3-90E2-0B212729BE0E}" presName="textNode" presStyleLbl="node1" presStyleIdx="1" presStyleCnt="3">
        <dgm:presLayoutVars>
          <dgm:bulletEnabled val="1"/>
        </dgm:presLayoutVars>
      </dgm:prSet>
      <dgm:spPr/>
    </dgm:pt>
    <dgm:pt modelId="{B6733452-88CA-4FBF-9D10-65F3AD98341A}" type="pres">
      <dgm:prSet presAssocID="{99558A47-AD03-4BD7-B0E6-A56E3EB3055C}" presName="sibTrans" presStyleCnt="0"/>
      <dgm:spPr/>
    </dgm:pt>
    <dgm:pt modelId="{6F328C42-872D-4A63-8FA4-77BE7B29FD3C}" type="pres">
      <dgm:prSet presAssocID="{67B5D676-46F3-48A4-A01E-AF5FF98506D9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548CFE0B-5E31-48B8-8C72-A445003C9D40}" type="presOf" srcId="{6B420E2B-E684-4471-9B68-B0425F70A995}" destId="{1A922A42-4427-432E-93D7-1D598B92DBAA}" srcOrd="0" destOrd="0" presId="urn:microsoft.com/office/officeart/2005/8/layout/hProcess9"/>
    <dgm:cxn modelId="{CA82AE41-D25E-4208-8D8C-DE91BD0956A2}" type="presOf" srcId="{67B5D676-46F3-48A4-A01E-AF5FF98506D9}" destId="{6F328C42-872D-4A63-8FA4-77BE7B29FD3C}" srcOrd="0" destOrd="0" presId="urn:microsoft.com/office/officeart/2005/8/layout/hProcess9"/>
    <dgm:cxn modelId="{2D618B90-780B-427F-AF1F-375A5C258B45}" srcId="{6B420E2B-E684-4471-9B68-B0425F70A995}" destId="{54B6A24B-0808-4FC9-A3B3-41AB67D440F2}" srcOrd="0" destOrd="0" parTransId="{43B267C1-FD99-48F7-A287-2EFF0E76301C}" sibTransId="{B62263A4-A77E-434E-A975-A37254B14F42}"/>
    <dgm:cxn modelId="{E5DA47B5-FF23-4A8C-B9C8-6C14AA6540B0}" type="presOf" srcId="{54B6A24B-0808-4FC9-A3B3-41AB67D440F2}" destId="{6CFF1905-C374-4609-9901-3447B4B04524}" srcOrd="0" destOrd="0" presId="urn:microsoft.com/office/officeart/2005/8/layout/hProcess9"/>
    <dgm:cxn modelId="{4F3F1FBF-BBF2-491C-BBAE-A2A8C17D2888}" srcId="{6B420E2B-E684-4471-9B68-B0425F70A995}" destId="{4992B98A-A405-42B3-90E2-0B212729BE0E}" srcOrd="1" destOrd="0" parTransId="{32796774-E3BF-43CD-A63A-E27FC7BD162A}" sibTransId="{99558A47-AD03-4BD7-B0E6-A56E3EB3055C}"/>
    <dgm:cxn modelId="{D98669DD-27C6-4EFB-9580-E54EC1EBD29B}" srcId="{6B420E2B-E684-4471-9B68-B0425F70A995}" destId="{67B5D676-46F3-48A4-A01E-AF5FF98506D9}" srcOrd="2" destOrd="0" parTransId="{BEE51420-F7F1-4968-8D05-E5E3428870AD}" sibTransId="{5509DC4E-A1CD-40F0-83BA-9ED3AE1A3B60}"/>
    <dgm:cxn modelId="{553CADFB-BFEF-468B-A1DF-AAEBC32F682A}" type="presOf" srcId="{4992B98A-A405-42B3-90E2-0B212729BE0E}" destId="{43E6EC5D-46FB-40F3-8EB8-60932189EC18}" srcOrd="0" destOrd="0" presId="urn:microsoft.com/office/officeart/2005/8/layout/hProcess9"/>
    <dgm:cxn modelId="{DCA4F685-EE30-4730-BE42-6466DE476FC8}" type="presParOf" srcId="{1A922A42-4427-432E-93D7-1D598B92DBAA}" destId="{0EC1D1FF-10FD-4AE4-BAEB-27445CD0C54D}" srcOrd="0" destOrd="0" presId="urn:microsoft.com/office/officeart/2005/8/layout/hProcess9"/>
    <dgm:cxn modelId="{FDDA7806-D218-49DC-9FB5-B9685114F1C8}" type="presParOf" srcId="{1A922A42-4427-432E-93D7-1D598B92DBAA}" destId="{D87B2B8B-677D-4240-940E-17AECA48AC3B}" srcOrd="1" destOrd="0" presId="urn:microsoft.com/office/officeart/2005/8/layout/hProcess9"/>
    <dgm:cxn modelId="{E04167D5-4705-487A-9CCF-7E978DAD807B}" type="presParOf" srcId="{D87B2B8B-677D-4240-940E-17AECA48AC3B}" destId="{6CFF1905-C374-4609-9901-3447B4B04524}" srcOrd="0" destOrd="0" presId="urn:microsoft.com/office/officeart/2005/8/layout/hProcess9"/>
    <dgm:cxn modelId="{0E573F90-AD56-4911-B60A-59D8A0340DD9}" type="presParOf" srcId="{D87B2B8B-677D-4240-940E-17AECA48AC3B}" destId="{24324C07-FC50-4C4E-9775-0DEE3DF0A164}" srcOrd="1" destOrd="0" presId="urn:microsoft.com/office/officeart/2005/8/layout/hProcess9"/>
    <dgm:cxn modelId="{81FCC173-F22D-4B42-98A6-B7E8A654634C}" type="presParOf" srcId="{D87B2B8B-677D-4240-940E-17AECA48AC3B}" destId="{43E6EC5D-46FB-40F3-8EB8-60932189EC18}" srcOrd="2" destOrd="0" presId="urn:microsoft.com/office/officeart/2005/8/layout/hProcess9"/>
    <dgm:cxn modelId="{6B97C056-F116-454B-B474-C32B77D23F5A}" type="presParOf" srcId="{D87B2B8B-677D-4240-940E-17AECA48AC3B}" destId="{B6733452-88CA-4FBF-9D10-65F3AD98341A}" srcOrd="3" destOrd="0" presId="urn:microsoft.com/office/officeart/2005/8/layout/hProcess9"/>
    <dgm:cxn modelId="{7EE43C8F-352A-4813-9E5F-B019EB953EA6}" type="presParOf" srcId="{D87B2B8B-677D-4240-940E-17AECA48AC3B}" destId="{6F328C42-872D-4A63-8FA4-77BE7B29FD3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C74A8E-2860-4CAF-95DC-3AF6105DA906}" type="doc">
      <dgm:prSet loTypeId="urn:microsoft.com/office/officeart/2005/8/layout/hList1" loCatId="list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3A5A1ED3-F193-4598-A47D-4F92D5EF3427}">
      <dgm:prSet/>
      <dgm:spPr/>
      <dgm:t>
        <a:bodyPr/>
        <a:lstStyle/>
        <a:p>
          <a:r>
            <a:rPr kumimoji="1" lang="ja-JP"/>
            <a:t>容器包装の排出抑制の促進</a:t>
          </a:r>
          <a:endParaRPr lang="ja-JP"/>
        </a:p>
      </dgm:t>
    </dgm:pt>
    <dgm:pt modelId="{F0B6B5AC-5795-4DFE-BEF5-445566A5F252}" type="parTrans" cxnId="{03B60558-2641-4623-BBA4-8520C17445B0}">
      <dgm:prSet/>
      <dgm:spPr/>
      <dgm:t>
        <a:bodyPr/>
        <a:lstStyle/>
        <a:p>
          <a:endParaRPr kumimoji="1" lang="ja-JP" altLang="en-US"/>
        </a:p>
      </dgm:t>
    </dgm:pt>
    <dgm:pt modelId="{91897EBA-0558-4D2A-8572-EDF681D1240A}" type="sibTrans" cxnId="{03B60558-2641-4623-BBA4-8520C17445B0}">
      <dgm:prSet/>
      <dgm:spPr/>
      <dgm:t>
        <a:bodyPr/>
        <a:lstStyle/>
        <a:p>
          <a:endParaRPr kumimoji="1" lang="ja-JP" altLang="en-US"/>
        </a:p>
      </dgm:t>
    </dgm:pt>
    <dgm:pt modelId="{E62A1214-3CA9-46A1-84A3-E0CDEE26EFD9}">
      <dgm:prSet/>
      <dgm:spPr/>
      <dgm:t>
        <a:bodyPr/>
        <a:lstStyle/>
        <a:p>
          <a:r>
            <a:rPr kumimoji="1" lang="ja-JP"/>
            <a:t>消費者の意識向上・事業者との連携促進</a:t>
          </a:r>
          <a:endParaRPr lang="ja-JP"/>
        </a:p>
      </dgm:t>
    </dgm:pt>
    <dgm:pt modelId="{FBEE2F61-5FDA-4E7C-AF0B-ABF7A815D45A}" type="parTrans" cxnId="{01C1A0C5-27CB-4227-A319-297AF91E93A0}">
      <dgm:prSet/>
      <dgm:spPr/>
      <dgm:t>
        <a:bodyPr/>
        <a:lstStyle/>
        <a:p>
          <a:endParaRPr kumimoji="1" lang="ja-JP" altLang="en-US"/>
        </a:p>
      </dgm:t>
    </dgm:pt>
    <dgm:pt modelId="{E0C74600-35CB-4814-8951-36553124CAE4}" type="sibTrans" cxnId="{01C1A0C5-27CB-4227-A319-297AF91E93A0}">
      <dgm:prSet/>
      <dgm:spPr/>
      <dgm:t>
        <a:bodyPr/>
        <a:lstStyle/>
        <a:p>
          <a:endParaRPr kumimoji="1" lang="ja-JP" altLang="en-US"/>
        </a:p>
      </dgm:t>
    </dgm:pt>
    <dgm:pt modelId="{A48B5449-3597-42F2-A443-B2426C3C8B78}">
      <dgm:prSet/>
      <dgm:spPr/>
      <dgm:t>
        <a:bodyPr/>
        <a:lstStyle/>
        <a:p>
          <a:r>
            <a:rPr kumimoji="1" lang="ja-JP"/>
            <a:t>事業者に対する排出抑制を促進するための措置の導入</a:t>
          </a:r>
          <a:endParaRPr lang="ja-JP"/>
        </a:p>
      </dgm:t>
    </dgm:pt>
    <dgm:pt modelId="{AF7E2637-6872-4B54-B904-E1B24B8F06C6}" type="parTrans" cxnId="{5FAFFED1-EE9C-4A57-B7A4-AE3BA5EF0B41}">
      <dgm:prSet/>
      <dgm:spPr/>
      <dgm:t>
        <a:bodyPr/>
        <a:lstStyle/>
        <a:p>
          <a:endParaRPr kumimoji="1" lang="ja-JP" altLang="en-US"/>
        </a:p>
      </dgm:t>
    </dgm:pt>
    <dgm:pt modelId="{D26677B7-400D-462B-8EC1-6EAA09DD78FE}" type="sibTrans" cxnId="{5FAFFED1-EE9C-4A57-B7A4-AE3BA5EF0B41}">
      <dgm:prSet/>
      <dgm:spPr/>
      <dgm:t>
        <a:bodyPr/>
        <a:lstStyle/>
        <a:p>
          <a:endParaRPr kumimoji="1" lang="ja-JP" altLang="en-US"/>
        </a:p>
      </dgm:t>
    </dgm:pt>
    <dgm:pt modelId="{795F4139-994C-4624-ABC4-E7FA591EEDF2}">
      <dgm:prSet/>
      <dgm:spPr/>
      <dgm:t>
        <a:bodyPr/>
        <a:lstStyle/>
        <a:p>
          <a:r>
            <a:rPr kumimoji="1" lang="ja-JP"/>
            <a:t>質の高い分別収集・再商品化の推進</a:t>
          </a:r>
          <a:endParaRPr lang="ja-JP"/>
        </a:p>
      </dgm:t>
    </dgm:pt>
    <dgm:pt modelId="{8B08942A-F9E8-4455-AF8F-3FCD915D5C99}" type="parTrans" cxnId="{723B97D5-E271-4738-8B5E-445147054166}">
      <dgm:prSet/>
      <dgm:spPr/>
      <dgm:t>
        <a:bodyPr/>
        <a:lstStyle/>
        <a:p>
          <a:endParaRPr kumimoji="1" lang="ja-JP" altLang="en-US"/>
        </a:p>
      </dgm:t>
    </dgm:pt>
    <dgm:pt modelId="{86F07A1F-A291-4D3B-97FB-1C563D4DECF1}" type="sibTrans" cxnId="{723B97D5-E271-4738-8B5E-445147054166}">
      <dgm:prSet/>
      <dgm:spPr/>
      <dgm:t>
        <a:bodyPr/>
        <a:lstStyle/>
        <a:p>
          <a:endParaRPr kumimoji="1" lang="ja-JP" altLang="en-US"/>
        </a:p>
      </dgm:t>
    </dgm:pt>
    <dgm:pt modelId="{692D7631-1702-491E-B2F4-074725313111}">
      <dgm:prSet/>
      <dgm:spPr/>
      <dgm:t>
        <a:bodyPr/>
        <a:lstStyle/>
        <a:p>
          <a:r>
            <a:rPr kumimoji="1" lang="ja-JP"/>
            <a:t>事業者が市町村に資金を拠出する仕組みの創設</a:t>
          </a:r>
          <a:endParaRPr lang="ja-JP"/>
        </a:p>
      </dgm:t>
    </dgm:pt>
    <dgm:pt modelId="{395D9DAD-42EE-41B6-8DD3-E1E905BD33AB}" type="parTrans" cxnId="{A699E3FA-B7B6-42AE-A324-FF432EB03BCA}">
      <dgm:prSet/>
      <dgm:spPr/>
      <dgm:t>
        <a:bodyPr/>
        <a:lstStyle/>
        <a:p>
          <a:endParaRPr kumimoji="1" lang="ja-JP" altLang="en-US"/>
        </a:p>
      </dgm:t>
    </dgm:pt>
    <dgm:pt modelId="{25085EAA-6544-451B-B627-A2BFFDB13140}" type="sibTrans" cxnId="{A699E3FA-B7B6-42AE-A324-FF432EB03BCA}">
      <dgm:prSet/>
      <dgm:spPr/>
      <dgm:t>
        <a:bodyPr/>
        <a:lstStyle/>
        <a:p>
          <a:endParaRPr kumimoji="1" lang="ja-JP" altLang="en-US"/>
        </a:p>
      </dgm:t>
    </dgm:pt>
    <dgm:pt modelId="{54078A16-E545-49B9-955A-A129D59AEBF5}">
      <dgm:prSet/>
      <dgm:spPr/>
      <dgm:t>
        <a:bodyPr/>
        <a:lstStyle/>
        <a:p>
          <a:r>
            <a:rPr kumimoji="1" lang="ja-JP"/>
            <a:t>容器包装の円滑な再商品化</a:t>
          </a:r>
          <a:endParaRPr lang="ja-JP"/>
        </a:p>
      </dgm:t>
    </dgm:pt>
    <dgm:pt modelId="{13B7FC61-55DF-42D8-9BE2-5798CED4A51F}" type="parTrans" cxnId="{023C2231-7CCF-4CD6-AA7E-C1523A256323}">
      <dgm:prSet/>
      <dgm:spPr/>
      <dgm:t>
        <a:bodyPr/>
        <a:lstStyle/>
        <a:p>
          <a:endParaRPr kumimoji="1" lang="ja-JP" altLang="en-US"/>
        </a:p>
      </dgm:t>
    </dgm:pt>
    <dgm:pt modelId="{E9E3BA24-88BE-45EF-AC12-404012D419A5}" type="sibTrans" cxnId="{023C2231-7CCF-4CD6-AA7E-C1523A256323}">
      <dgm:prSet/>
      <dgm:spPr/>
      <dgm:t>
        <a:bodyPr/>
        <a:lstStyle/>
        <a:p>
          <a:endParaRPr kumimoji="1" lang="ja-JP" altLang="en-US"/>
        </a:p>
      </dgm:t>
    </dgm:pt>
    <dgm:pt modelId="{A4920202-BF4A-4945-8257-A7B2036FEBFD}">
      <dgm:prSet/>
      <dgm:spPr/>
      <dgm:t>
        <a:bodyPr/>
        <a:lstStyle/>
        <a:p>
          <a:r>
            <a:rPr kumimoji="1" lang="ja-JP"/>
            <a:t>円滑な再商品化に向けた国の方針の明確化</a:t>
          </a:r>
          <a:endParaRPr lang="ja-JP"/>
        </a:p>
      </dgm:t>
    </dgm:pt>
    <dgm:pt modelId="{24AEB58D-5113-4970-BE0C-5E7E73DB74A3}" type="parTrans" cxnId="{A132F2A6-A1D9-444C-8BC7-A742EDF3D542}">
      <dgm:prSet/>
      <dgm:spPr/>
      <dgm:t>
        <a:bodyPr/>
        <a:lstStyle/>
        <a:p>
          <a:endParaRPr kumimoji="1" lang="ja-JP" altLang="en-US"/>
        </a:p>
      </dgm:t>
    </dgm:pt>
    <dgm:pt modelId="{F6807F86-3F86-49B6-B08E-A4B81CF0322C}" type="sibTrans" cxnId="{A132F2A6-A1D9-444C-8BC7-A742EDF3D542}">
      <dgm:prSet/>
      <dgm:spPr/>
      <dgm:t>
        <a:bodyPr/>
        <a:lstStyle/>
        <a:p>
          <a:endParaRPr kumimoji="1" lang="ja-JP" altLang="en-US"/>
        </a:p>
      </dgm:t>
    </dgm:pt>
    <dgm:pt modelId="{008DE9EA-5B96-449E-868F-8A9D7D1D0588}" type="pres">
      <dgm:prSet presAssocID="{9AC74A8E-2860-4CAF-95DC-3AF6105DA906}" presName="Name0" presStyleCnt="0">
        <dgm:presLayoutVars>
          <dgm:dir/>
          <dgm:animLvl val="lvl"/>
          <dgm:resizeHandles val="exact"/>
        </dgm:presLayoutVars>
      </dgm:prSet>
      <dgm:spPr/>
    </dgm:pt>
    <dgm:pt modelId="{CCE3712F-6C8E-4726-9DA7-A42F8720F1FA}" type="pres">
      <dgm:prSet presAssocID="{3A5A1ED3-F193-4598-A47D-4F92D5EF3427}" presName="composite" presStyleCnt="0"/>
      <dgm:spPr/>
    </dgm:pt>
    <dgm:pt modelId="{B2319E8F-CE67-4C5F-9C22-5813D00CB1BA}" type="pres">
      <dgm:prSet presAssocID="{3A5A1ED3-F193-4598-A47D-4F92D5EF342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B27F4411-B00E-4BF4-979C-7580FF6B112D}" type="pres">
      <dgm:prSet presAssocID="{3A5A1ED3-F193-4598-A47D-4F92D5EF3427}" presName="desTx" presStyleLbl="alignAccFollowNode1" presStyleIdx="0" presStyleCnt="3">
        <dgm:presLayoutVars>
          <dgm:bulletEnabled val="1"/>
        </dgm:presLayoutVars>
      </dgm:prSet>
      <dgm:spPr/>
    </dgm:pt>
    <dgm:pt modelId="{44FC3F2C-7E87-4602-BEDF-D802D056E84E}" type="pres">
      <dgm:prSet presAssocID="{91897EBA-0558-4D2A-8572-EDF681D1240A}" presName="space" presStyleCnt="0"/>
      <dgm:spPr/>
    </dgm:pt>
    <dgm:pt modelId="{10E89657-56CE-4DBA-A91D-CA3DEF44D759}" type="pres">
      <dgm:prSet presAssocID="{795F4139-994C-4624-ABC4-E7FA591EEDF2}" presName="composite" presStyleCnt="0"/>
      <dgm:spPr/>
    </dgm:pt>
    <dgm:pt modelId="{9E097C30-D74D-4970-A7A4-2BAC191DD2E1}" type="pres">
      <dgm:prSet presAssocID="{795F4139-994C-4624-ABC4-E7FA591EEDF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ECF807B9-0B5D-4364-A4F9-C15BF4BFFAD1}" type="pres">
      <dgm:prSet presAssocID="{795F4139-994C-4624-ABC4-E7FA591EEDF2}" presName="desTx" presStyleLbl="alignAccFollowNode1" presStyleIdx="1" presStyleCnt="3">
        <dgm:presLayoutVars>
          <dgm:bulletEnabled val="1"/>
        </dgm:presLayoutVars>
      </dgm:prSet>
      <dgm:spPr/>
    </dgm:pt>
    <dgm:pt modelId="{1EBF5B38-C2DB-413B-B202-3E1F9C5725F9}" type="pres">
      <dgm:prSet presAssocID="{86F07A1F-A291-4D3B-97FB-1C563D4DECF1}" presName="space" presStyleCnt="0"/>
      <dgm:spPr/>
    </dgm:pt>
    <dgm:pt modelId="{90189D10-4A71-4680-AFC0-C578ED3C54D6}" type="pres">
      <dgm:prSet presAssocID="{54078A16-E545-49B9-955A-A129D59AEBF5}" presName="composite" presStyleCnt="0"/>
      <dgm:spPr/>
    </dgm:pt>
    <dgm:pt modelId="{4824F073-3022-4E05-BD5D-13D1C01BBB9E}" type="pres">
      <dgm:prSet presAssocID="{54078A16-E545-49B9-955A-A129D59AEBF5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B66387F9-8201-4CAC-8C1E-28B584986D3A}" type="pres">
      <dgm:prSet presAssocID="{54078A16-E545-49B9-955A-A129D59AEBF5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FE3FCD25-1B8B-45E3-B489-914DA2091B5C}" type="presOf" srcId="{795F4139-994C-4624-ABC4-E7FA591EEDF2}" destId="{9E097C30-D74D-4970-A7A4-2BAC191DD2E1}" srcOrd="0" destOrd="0" presId="urn:microsoft.com/office/officeart/2005/8/layout/hList1"/>
    <dgm:cxn modelId="{023C2231-7CCF-4CD6-AA7E-C1523A256323}" srcId="{9AC74A8E-2860-4CAF-95DC-3AF6105DA906}" destId="{54078A16-E545-49B9-955A-A129D59AEBF5}" srcOrd="2" destOrd="0" parTransId="{13B7FC61-55DF-42D8-9BE2-5798CED4A51F}" sibTransId="{E9E3BA24-88BE-45EF-AC12-404012D419A5}"/>
    <dgm:cxn modelId="{57287F3E-FC74-4967-B822-9EFB7A4C6A43}" type="presOf" srcId="{E62A1214-3CA9-46A1-84A3-E0CDEE26EFD9}" destId="{B27F4411-B00E-4BF4-979C-7580FF6B112D}" srcOrd="0" destOrd="0" presId="urn:microsoft.com/office/officeart/2005/8/layout/hList1"/>
    <dgm:cxn modelId="{F3E5DE68-5DB2-4D93-BF31-1AF80958B16C}" type="presOf" srcId="{692D7631-1702-491E-B2F4-074725313111}" destId="{ECF807B9-0B5D-4364-A4F9-C15BF4BFFAD1}" srcOrd="0" destOrd="0" presId="urn:microsoft.com/office/officeart/2005/8/layout/hList1"/>
    <dgm:cxn modelId="{996D6F6D-81BA-43B5-87CB-D651F3874CA1}" type="presOf" srcId="{9AC74A8E-2860-4CAF-95DC-3AF6105DA906}" destId="{008DE9EA-5B96-449E-868F-8A9D7D1D0588}" srcOrd="0" destOrd="0" presId="urn:microsoft.com/office/officeart/2005/8/layout/hList1"/>
    <dgm:cxn modelId="{03B60558-2641-4623-BBA4-8520C17445B0}" srcId="{9AC74A8E-2860-4CAF-95DC-3AF6105DA906}" destId="{3A5A1ED3-F193-4598-A47D-4F92D5EF3427}" srcOrd="0" destOrd="0" parTransId="{F0B6B5AC-5795-4DFE-BEF5-445566A5F252}" sibTransId="{91897EBA-0558-4D2A-8572-EDF681D1240A}"/>
    <dgm:cxn modelId="{5B966D86-65A7-4702-B5D9-1129D80BD1B7}" type="presOf" srcId="{54078A16-E545-49B9-955A-A129D59AEBF5}" destId="{4824F073-3022-4E05-BD5D-13D1C01BBB9E}" srcOrd="0" destOrd="0" presId="urn:microsoft.com/office/officeart/2005/8/layout/hList1"/>
    <dgm:cxn modelId="{F297CF9B-3A90-4187-9797-1811928FC77C}" type="presOf" srcId="{3A5A1ED3-F193-4598-A47D-4F92D5EF3427}" destId="{B2319E8F-CE67-4C5F-9C22-5813D00CB1BA}" srcOrd="0" destOrd="0" presId="urn:microsoft.com/office/officeart/2005/8/layout/hList1"/>
    <dgm:cxn modelId="{A132F2A6-A1D9-444C-8BC7-A742EDF3D542}" srcId="{54078A16-E545-49B9-955A-A129D59AEBF5}" destId="{A4920202-BF4A-4945-8257-A7B2036FEBFD}" srcOrd="0" destOrd="0" parTransId="{24AEB58D-5113-4970-BE0C-5E7E73DB74A3}" sibTransId="{F6807F86-3F86-49B6-B08E-A4B81CF0322C}"/>
    <dgm:cxn modelId="{01C1A0C5-27CB-4227-A319-297AF91E93A0}" srcId="{3A5A1ED3-F193-4598-A47D-4F92D5EF3427}" destId="{E62A1214-3CA9-46A1-84A3-E0CDEE26EFD9}" srcOrd="0" destOrd="0" parTransId="{FBEE2F61-5FDA-4E7C-AF0B-ABF7A815D45A}" sibTransId="{E0C74600-35CB-4814-8951-36553124CAE4}"/>
    <dgm:cxn modelId="{5FAFFED1-EE9C-4A57-B7A4-AE3BA5EF0B41}" srcId="{3A5A1ED3-F193-4598-A47D-4F92D5EF3427}" destId="{A48B5449-3597-42F2-A443-B2426C3C8B78}" srcOrd="1" destOrd="0" parTransId="{AF7E2637-6872-4B54-B904-E1B24B8F06C6}" sibTransId="{D26677B7-400D-462B-8EC1-6EAA09DD78FE}"/>
    <dgm:cxn modelId="{723B97D5-E271-4738-8B5E-445147054166}" srcId="{9AC74A8E-2860-4CAF-95DC-3AF6105DA906}" destId="{795F4139-994C-4624-ABC4-E7FA591EEDF2}" srcOrd="1" destOrd="0" parTransId="{8B08942A-F9E8-4455-AF8F-3FCD915D5C99}" sibTransId="{86F07A1F-A291-4D3B-97FB-1C563D4DECF1}"/>
    <dgm:cxn modelId="{8AF1FEEA-877F-41BA-BCA6-171C272575EF}" type="presOf" srcId="{A48B5449-3597-42F2-A443-B2426C3C8B78}" destId="{B27F4411-B00E-4BF4-979C-7580FF6B112D}" srcOrd="0" destOrd="1" presId="urn:microsoft.com/office/officeart/2005/8/layout/hList1"/>
    <dgm:cxn modelId="{A699E3FA-B7B6-42AE-A324-FF432EB03BCA}" srcId="{795F4139-994C-4624-ABC4-E7FA591EEDF2}" destId="{692D7631-1702-491E-B2F4-074725313111}" srcOrd="0" destOrd="0" parTransId="{395D9DAD-42EE-41B6-8DD3-E1E905BD33AB}" sibTransId="{25085EAA-6544-451B-B627-A2BFFDB13140}"/>
    <dgm:cxn modelId="{E2B141FB-DC57-40B9-B9F3-E7B0DDBDF0C1}" type="presOf" srcId="{A4920202-BF4A-4945-8257-A7B2036FEBFD}" destId="{B66387F9-8201-4CAC-8C1E-28B584986D3A}" srcOrd="0" destOrd="0" presId="urn:microsoft.com/office/officeart/2005/8/layout/hList1"/>
    <dgm:cxn modelId="{8EFD5211-4F8E-4CF9-8B6C-23F4259C5520}" type="presParOf" srcId="{008DE9EA-5B96-449E-868F-8A9D7D1D0588}" destId="{CCE3712F-6C8E-4726-9DA7-A42F8720F1FA}" srcOrd="0" destOrd="0" presId="urn:microsoft.com/office/officeart/2005/8/layout/hList1"/>
    <dgm:cxn modelId="{F809D12E-A7E3-4D52-A79B-C4DA0E7E5A35}" type="presParOf" srcId="{CCE3712F-6C8E-4726-9DA7-A42F8720F1FA}" destId="{B2319E8F-CE67-4C5F-9C22-5813D00CB1BA}" srcOrd="0" destOrd="0" presId="urn:microsoft.com/office/officeart/2005/8/layout/hList1"/>
    <dgm:cxn modelId="{631C50E2-EB58-4D15-91C4-E7C357FFE155}" type="presParOf" srcId="{CCE3712F-6C8E-4726-9DA7-A42F8720F1FA}" destId="{B27F4411-B00E-4BF4-979C-7580FF6B112D}" srcOrd="1" destOrd="0" presId="urn:microsoft.com/office/officeart/2005/8/layout/hList1"/>
    <dgm:cxn modelId="{349FE005-B9FC-4213-87F7-38B8DD5EA8DE}" type="presParOf" srcId="{008DE9EA-5B96-449E-868F-8A9D7D1D0588}" destId="{44FC3F2C-7E87-4602-BEDF-D802D056E84E}" srcOrd="1" destOrd="0" presId="urn:microsoft.com/office/officeart/2005/8/layout/hList1"/>
    <dgm:cxn modelId="{928654A2-34B3-4DD4-82B6-7D153AD9B201}" type="presParOf" srcId="{008DE9EA-5B96-449E-868F-8A9D7D1D0588}" destId="{10E89657-56CE-4DBA-A91D-CA3DEF44D759}" srcOrd="2" destOrd="0" presId="urn:microsoft.com/office/officeart/2005/8/layout/hList1"/>
    <dgm:cxn modelId="{BDBA4615-A9D4-4F43-9BE3-E617FBC90259}" type="presParOf" srcId="{10E89657-56CE-4DBA-A91D-CA3DEF44D759}" destId="{9E097C30-D74D-4970-A7A4-2BAC191DD2E1}" srcOrd="0" destOrd="0" presId="urn:microsoft.com/office/officeart/2005/8/layout/hList1"/>
    <dgm:cxn modelId="{B75CED1B-2957-46D8-8176-16560D3FCFA8}" type="presParOf" srcId="{10E89657-56CE-4DBA-A91D-CA3DEF44D759}" destId="{ECF807B9-0B5D-4364-A4F9-C15BF4BFFAD1}" srcOrd="1" destOrd="0" presId="urn:microsoft.com/office/officeart/2005/8/layout/hList1"/>
    <dgm:cxn modelId="{0D8D7CF6-A410-4FA2-9CA5-A0618692B269}" type="presParOf" srcId="{008DE9EA-5B96-449E-868F-8A9D7D1D0588}" destId="{1EBF5B38-C2DB-413B-B202-3E1F9C5725F9}" srcOrd="3" destOrd="0" presId="urn:microsoft.com/office/officeart/2005/8/layout/hList1"/>
    <dgm:cxn modelId="{162E975C-015B-4F56-B33F-707CCC545608}" type="presParOf" srcId="{008DE9EA-5B96-449E-868F-8A9D7D1D0588}" destId="{90189D10-4A71-4680-AFC0-C578ED3C54D6}" srcOrd="4" destOrd="0" presId="urn:microsoft.com/office/officeart/2005/8/layout/hList1"/>
    <dgm:cxn modelId="{5C20F9EA-7866-431E-B9AF-94FBF5AADD12}" type="presParOf" srcId="{90189D10-4A71-4680-AFC0-C578ED3C54D6}" destId="{4824F073-3022-4E05-BD5D-13D1C01BBB9E}" srcOrd="0" destOrd="0" presId="urn:microsoft.com/office/officeart/2005/8/layout/hList1"/>
    <dgm:cxn modelId="{AE267652-54E3-40F2-A4B9-2DBCBCE0FC8F}" type="presParOf" srcId="{90189D10-4A71-4680-AFC0-C578ED3C54D6}" destId="{B66387F9-8201-4CAC-8C1E-28B584986D3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C1D1FF-10FD-4AE4-BAEB-27445CD0C54D}">
      <dsp:nvSpPr>
        <dsp:cNvPr id="0" name=""/>
        <dsp:cNvSpPr/>
      </dsp:nvSpPr>
      <dsp:spPr>
        <a:xfrm>
          <a:off x="720089" y="0"/>
          <a:ext cx="8161020" cy="331787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FF1905-C374-4609-9901-3447B4B04524}">
      <dsp:nvSpPr>
        <dsp:cNvPr id="0" name=""/>
        <dsp:cNvSpPr/>
      </dsp:nvSpPr>
      <dsp:spPr>
        <a:xfrm>
          <a:off x="190336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Reduce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（リデュース）</a:t>
          </a:r>
        </a:p>
      </dsp:txBody>
      <dsp:txXfrm>
        <a:off x="255122" y="1060148"/>
        <a:ext cx="2750788" cy="1197578"/>
      </dsp:txXfrm>
    </dsp:sp>
    <dsp:sp modelId="{43E6EC5D-46FB-40F3-8EB8-60932189EC18}">
      <dsp:nvSpPr>
        <dsp:cNvPr id="0" name=""/>
        <dsp:cNvSpPr/>
      </dsp:nvSpPr>
      <dsp:spPr>
        <a:xfrm>
          <a:off x="3360419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Reuse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（リユース）</a:t>
          </a:r>
        </a:p>
      </dsp:txBody>
      <dsp:txXfrm>
        <a:off x="3425205" y="1060148"/>
        <a:ext cx="2750788" cy="1197578"/>
      </dsp:txXfrm>
    </dsp:sp>
    <dsp:sp modelId="{6F328C42-872D-4A63-8FA4-77BE7B29FD3C}">
      <dsp:nvSpPr>
        <dsp:cNvPr id="0" name=""/>
        <dsp:cNvSpPr/>
      </dsp:nvSpPr>
      <dsp:spPr>
        <a:xfrm>
          <a:off x="6530503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Recycle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（リサイクル）</a:t>
          </a:r>
        </a:p>
      </dsp:txBody>
      <dsp:txXfrm>
        <a:off x="6595289" y="1060148"/>
        <a:ext cx="2750788" cy="11975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319E8F-CE67-4C5F-9C22-5813D00CB1BA}">
      <dsp:nvSpPr>
        <dsp:cNvPr id="0" name=""/>
        <dsp:cNvSpPr/>
      </dsp:nvSpPr>
      <dsp:spPr>
        <a:xfrm>
          <a:off x="3000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容器包装の排出抑制の促進</a:t>
          </a:r>
          <a:endParaRPr lang="ja-JP" sz="2200" kern="1200"/>
        </a:p>
      </dsp:txBody>
      <dsp:txXfrm>
        <a:off x="3000" y="245630"/>
        <a:ext cx="2925364" cy="834804"/>
      </dsp:txXfrm>
    </dsp:sp>
    <dsp:sp modelId="{B27F4411-B00E-4BF4-979C-7580FF6B112D}">
      <dsp:nvSpPr>
        <dsp:cNvPr id="0" name=""/>
        <dsp:cNvSpPr/>
      </dsp:nvSpPr>
      <dsp:spPr>
        <a:xfrm>
          <a:off x="3000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消費者の意識向上・事業者との連携促進</a:t>
          </a:r>
          <a:endParaRPr lang="ja-JP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事業者に対する排出抑制を促進するための措置の導入</a:t>
          </a:r>
          <a:endParaRPr lang="ja-JP" sz="2200" kern="1200"/>
        </a:p>
      </dsp:txBody>
      <dsp:txXfrm>
        <a:off x="3000" y="1080435"/>
        <a:ext cx="2925364" cy="1992869"/>
      </dsp:txXfrm>
    </dsp:sp>
    <dsp:sp modelId="{9E097C30-D74D-4970-A7A4-2BAC191DD2E1}">
      <dsp:nvSpPr>
        <dsp:cNvPr id="0" name=""/>
        <dsp:cNvSpPr/>
      </dsp:nvSpPr>
      <dsp:spPr>
        <a:xfrm>
          <a:off x="3337915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質の高い分別収集・再商品化の推進</a:t>
          </a:r>
          <a:endParaRPr lang="ja-JP" sz="2200" kern="1200"/>
        </a:p>
      </dsp:txBody>
      <dsp:txXfrm>
        <a:off x="3337915" y="245630"/>
        <a:ext cx="2925364" cy="834804"/>
      </dsp:txXfrm>
    </dsp:sp>
    <dsp:sp modelId="{ECF807B9-0B5D-4364-A4F9-C15BF4BFFAD1}">
      <dsp:nvSpPr>
        <dsp:cNvPr id="0" name=""/>
        <dsp:cNvSpPr/>
      </dsp:nvSpPr>
      <dsp:spPr>
        <a:xfrm>
          <a:off x="3337915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事業者が市町村に資金を拠出する仕組みの創設</a:t>
          </a:r>
          <a:endParaRPr lang="ja-JP" sz="2200" kern="1200"/>
        </a:p>
      </dsp:txBody>
      <dsp:txXfrm>
        <a:off x="3337915" y="1080435"/>
        <a:ext cx="2925364" cy="1992869"/>
      </dsp:txXfrm>
    </dsp:sp>
    <dsp:sp modelId="{4824F073-3022-4E05-BD5D-13D1C01BBB9E}">
      <dsp:nvSpPr>
        <dsp:cNvPr id="0" name=""/>
        <dsp:cNvSpPr/>
      </dsp:nvSpPr>
      <dsp:spPr>
        <a:xfrm>
          <a:off x="6672831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容器包装の円滑な再商品化</a:t>
          </a:r>
          <a:endParaRPr lang="ja-JP" sz="2200" kern="1200"/>
        </a:p>
      </dsp:txBody>
      <dsp:txXfrm>
        <a:off x="6672831" y="245630"/>
        <a:ext cx="2925364" cy="834804"/>
      </dsp:txXfrm>
    </dsp:sp>
    <dsp:sp modelId="{B66387F9-8201-4CAC-8C1E-28B584986D3A}">
      <dsp:nvSpPr>
        <dsp:cNvPr id="0" name=""/>
        <dsp:cNvSpPr/>
      </dsp:nvSpPr>
      <dsp:spPr>
        <a:xfrm>
          <a:off x="6672831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円滑な再商品化に向けた国の方針の明確化</a:t>
          </a:r>
          <a:endParaRPr lang="ja-JP" sz="2200" kern="1200"/>
        </a:p>
      </dsp:txBody>
      <dsp:txXfrm>
        <a:off x="6672831" y="1080435"/>
        <a:ext cx="2925364" cy="19928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7613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75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439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682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1876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21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076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90086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81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997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137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14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1944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7621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9565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2386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324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835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800" dirty="0">
                <a:latin typeface="+mn-ea"/>
                <a:ea typeface="+mn-ea"/>
              </a:rPr>
              <a:t>容器包装リサイクル制度を知る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リサイクル推進室</a:t>
            </a:r>
          </a:p>
        </p:txBody>
      </p:sp>
    </p:spTree>
    <p:extLst>
      <p:ext uri="{BB962C8B-B14F-4D97-AF65-F5344CB8AC3E}">
        <p14:creationId xmlns:p14="http://schemas.microsoft.com/office/powerpoint/2010/main" val="2767894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容器包装リサイクルの背景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「大量生産・大量消費・大量破棄」が原因で制定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廃棄物を埋め立てる場所が足</a:t>
            </a:r>
            <a:r>
              <a:rPr lang="ja-JP" altLang="en-US" dirty="0"/>
              <a:t>り</a:t>
            </a:r>
            <a:r>
              <a:rPr lang="ja-JP" altLang="ja-JP" dirty="0"/>
              <a:t>なくなった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特に割合の多い容器包装のリサイクルが急務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9832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対角を切り取る 3">
            <a:extLst>
              <a:ext uri="{FF2B5EF4-FFF2-40B4-BE49-F238E27FC236}">
                <a16:creationId xmlns:a16="http://schemas.microsoft.com/office/drawing/2014/main" id="{EFB25085-CD60-44A6-8154-A327CF4A43E6}"/>
              </a:ext>
            </a:extLst>
          </p:cNvPr>
          <p:cNvSpPr/>
          <p:nvPr/>
        </p:nvSpPr>
        <p:spPr>
          <a:xfrm>
            <a:off x="1083211" y="2285999"/>
            <a:ext cx="10199077" cy="3481755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容器包装リサイクル法の仕組み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ja-JP" dirty="0"/>
              <a:t>消費者の役割「分別排出」</a:t>
            </a:r>
          </a:p>
          <a:p>
            <a:pPr lvl="1"/>
            <a:r>
              <a:rPr lang="ja-JP" altLang="ja-JP" dirty="0"/>
              <a:t>市町村が定めるルールに従って分別して排出</a:t>
            </a:r>
          </a:p>
          <a:p>
            <a:r>
              <a:rPr lang="ja-JP" altLang="ja-JP" dirty="0"/>
              <a:t>市町村の役割「分別収集」</a:t>
            </a:r>
          </a:p>
          <a:p>
            <a:pPr lvl="1"/>
            <a:r>
              <a:rPr lang="ja-JP" altLang="ja-JP" dirty="0"/>
              <a:t>排出されたごみを収集し、リサイクル業者に渡す</a:t>
            </a:r>
          </a:p>
          <a:p>
            <a:r>
              <a:rPr lang="ja-JP" altLang="ja-JP" dirty="0"/>
              <a:t>事業者の役割「リサイクル」</a:t>
            </a:r>
          </a:p>
          <a:p>
            <a:pPr lvl="1"/>
            <a:r>
              <a:rPr lang="ja-JP" altLang="ja-JP" dirty="0"/>
              <a:t>容器包装リサイクル法に基づきリサイクルを行う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71294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en-US" altLang="ja-JP" dirty="0"/>
              <a:t>3R</a:t>
            </a:r>
            <a:r>
              <a:rPr kumimoji="1" lang="ja-JP" altLang="en-US" dirty="0"/>
              <a:t>推進マイスター制度について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94F495D-E238-4D6B-8387-F49592D19C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7230837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9441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法改正と今後の課題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F0938259-585C-40BE-8DF2-F15C81EB78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2540294"/>
              </p:ext>
            </p:extLst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1057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</Words>
  <Application>Microsoft Office PowerPoint</Application>
  <PresentationFormat>ワイド画面</PresentationFormat>
  <Paragraphs>25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Ｐ明朝</vt:lpstr>
      <vt:lpstr>Arial</vt:lpstr>
      <vt:lpstr>Garamond</vt:lpstr>
      <vt:lpstr>Wingdings</vt:lpstr>
      <vt:lpstr>オーガニック</vt:lpstr>
      <vt:lpstr>容器包装リサイクル制度を知る</vt:lpstr>
      <vt:lpstr>容器包装リサイクルの背景</vt:lpstr>
      <vt:lpstr>容器包装リサイクル法の仕組み</vt:lpstr>
      <vt:lpstr>3R推進マイスター制度について</vt:lpstr>
      <vt:lpstr>法改正と今後の課題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2022-05-25T03:29:01Z</dcterms:created>
  <dcterms:modified xsi:type="dcterms:W3CDTF">2022-05-25T03:29:04Z</dcterms:modified>
</cp:coreProperties>
</file>