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</p:sldMasterIdLst>
  <p:sldIdLst>
    <p:sldId id="257" r:id="rId2"/>
    <p:sldId id="258" r:id="rId3"/>
    <p:sldId id="265" r:id="rId4"/>
    <p:sldId id="260" r:id="rId5"/>
    <p:sldId id="261" r:id="rId6"/>
    <p:sldId id="262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ミラクルD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カルシウム</c:v>
                </c:pt>
                <c:pt idx="1">
                  <c:v>ビタミンC</c:v>
                </c:pt>
                <c:pt idx="2">
                  <c:v>カリウム</c:v>
                </c:pt>
                <c:pt idx="3">
                  <c:v>タンパク質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400</c:v>
                </c:pt>
                <c:pt idx="1">
                  <c:v>600</c:v>
                </c:pt>
                <c:pt idx="2">
                  <c:v>1200</c:v>
                </c:pt>
                <c:pt idx="3">
                  <c:v>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AA-46D8-8AAD-173815DC49B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A社製品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カルシウム</c:v>
                </c:pt>
                <c:pt idx="1">
                  <c:v>ビタミンC</c:v>
                </c:pt>
                <c:pt idx="2">
                  <c:v>カリウム</c:v>
                </c:pt>
                <c:pt idx="3">
                  <c:v>タンパク質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200</c:v>
                </c:pt>
                <c:pt idx="1">
                  <c:v>180</c:v>
                </c:pt>
                <c:pt idx="2">
                  <c:v>400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CAA-46D8-8AAD-173815DC49B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B社製品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カルシウム</c:v>
                </c:pt>
                <c:pt idx="1">
                  <c:v>ビタミンC</c:v>
                </c:pt>
                <c:pt idx="2">
                  <c:v>カリウム</c:v>
                </c:pt>
                <c:pt idx="3">
                  <c:v>タンパク質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150</c:v>
                </c:pt>
                <c:pt idx="1">
                  <c:v>300</c:v>
                </c:pt>
                <c:pt idx="2">
                  <c:v>560</c:v>
                </c:pt>
                <c:pt idx="3">
                  <c:v>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CAA-46D8-8AAD-173815DC49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8433160"/>
        <c:axId val="238433552"/>
      </c:barChart>
      <c:catAx>
        <c:axId val="2384331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38433552"/>
        <c:crosses val="autoZero"/>
        <c:auto val="1"/>
        <c:lblAlgn val="ctr"/>
        <c:lblOffset val="100"/>
        <c:noMultiLvlLbl val="0"/>
      </c:catAx>
      <c:valAx>
        <c:axId val="238433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843316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FA6CA9-D797-4FC6-A2BF-A0319CDCF7D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AD642199-A9E7-4C9A-ACFA-6D76FBE9B285}">
      <dgm:prSet/>
      <dgm:spPr/>
      <dgm:t>
        <a:bodyPr/>
        <a:lstStyle/>
        <a:p>
          <a:r>
            <a:rPr kumimoji="1" lang="ja-JP"/>
            <a:t>飲むだけ！</a:t>
          </a:r>
          <a:endParaRPr lang="ja-JP"/>
        </a:p>
      </dgm:t>
    </dgm:pt>
    <dgm:pt modelId="{C531EFCD-E405-493C-9728-BA20905C3A7A}" type="parTrans" cxnId="{35C9E985-20B6-4282-B99B-D9BB68222BB7}">
      <dgm:prSet/>
      <dgm:spPr/>
      <dgm:t>
        <a:bodyPr/>
        <a:lstStyle/>
        <a:p>
          <a:endParaRPr kumimoji="1" lang="ja-JP" altLang="en-US"/>
        </a:p>
      </dgm:t>
    </dgm:pt>
    <dgm:pt modelId="{848FDA45-E980-42A1-A6E3-630DEEEC5CE2}" type="sibTrans" cxnId="{35C9E985-20B6-4282-B99B-D9BB68222BB7}">
      <dgm:prSet/>
      <dgm:spPr/>
      <dgm:t>
        <a:bodyPr/>
        <a:lstStyle/>
        <a:p>
          <a:endParaRPr kumimoji="1" lang="ja-JP" altLang="en-US"/>
        </a:p>
      </dgm:t>
    </dgm:pt>
    <dgm:pt modelId="{D3303A86-67DE-4D0C-950B-8C973D281141}">
      <dgm:prSet/>
      <dgm:spPr/>
      <dgm:t>
        <a:bodyPr/>
        <a:lstStyle/>
        <a:p>
          <a:r>
            <a:rPr kumimoji="1" lang="ja-JP"/>
            <a:t>食事の前に</a:t>
          </a:r>
          <a:r>
            <a:rPr kumimoji="1" lang="en-US"/>
            <a:t>200CC</a:t>
          </a:r>
          <a:r>
            <a:rPr kumimoji="1" lang="ja-JP"/>
            <a:t>を飲むだけなんです！</a:t>
          </a:r>
          <a:endParaRPr lang="ja-JP"/>
        </a:p>
      </dgm:t>
    </dgm:pt>
    <dgm:pt modelId="{E59A30BA-3ABC-4D5F-876D-2C856C7D3C57}" type="parTrans" cxnId="{8A951238-5CF4-4867-BE66-385573AD5174}">
      <dgm:prSet/>
      <dgm:spPr/>
      <dgm:t>
        <a:bodyPr/>
        <a:lstStyle/>
        <a:p>
          <a:endParaRPr kumimoji="1" lang="ja-JP" altLang="en-US"/>
        </a:p>
      </dgm:t>
    </dgm:pt>
    <dgm:pt modelId="{879310F2-7F5B-4D76-B80E-09F2F57BE05F}" type="sibTrans" cxnId="{8A951238-5CF4-4867-BE66-385573AD5174}">
      <dgm:prSet/>
      <dgm:spPr/>
      <dgm:t>
        <a:bodyPr/>
        <a:lstStyle/>
        <a:p>
          <a:endParaRPr kumimoji="1" lang="ja-JP" altLang="en-US"/>
        </a:p>
      </dgm:t>
    </dgm:pt>
    <dgm:pt modelId="{9FD5D61E-C250-4F9C-BF8D-EE9CC163F6C0}">
      <dgm:prSet/>
      <dgm:spPr/>
      <dgm:t>
        <a:bodyPr/>
        <a:lstStyle/>
        <a:p>
          <a:r>
            <a:rPr kumimoji="1" lang="ja-JP"/>
            <a:t>おいしい！</a:t>
          </a:r>
          <a:endParaRPr lang="ja-JP"/>
        </a:p>
      </dgm:t>
    </dgm:pt>
    <dgm:pt modelId="{04DEE2E4-C2A8-4376-A440-393E3A497130}" type="parTrans" cxnId="{B50B8184-6A72-4070-BD9A-3DE0850DA75C}">
      <dgm:prSet/>
      <dgm:spPr/>
      <dgm:t>
        <a:bodyPr/>
        <a:lstStyle/>
        <a:p>
          <a:endParaRPr kumimoji="1" lang="ja-JP" altLang="en-US"/>
        </a:p>
      </dgm:t>
    </dgm:pt>
    <dgm:pt modelId="{20665EF7-3E05-40D9-98D1-4F54046FF297}" type="sibTrans" cxnId="{B50B8184-6A72-4070-BD9A-3DE0850DA75C}">
      <dgm:prSet/>
      <dgm:spPr/>
      <dgm:t>
        <a:bodyPr/>
        <a:lstStyle/>
        <a:p>
          <a:endParaRPr kumimoji="1" lang="ja-JP" altLang="en-US"/>
        </a:p>
      </dgm:t>
    </dgm:pt>
    <dgm:pt modelId="{4B926EB7-59DB-4689-9E0A-4854CFE3A5A3}">
      <dgm:prSet/>
      <dgm:spPr/>
      <dgm:t>
        <a:bodyPr/>
        <a:lstStyle/>
        <a:p>
          <a:r>
            <a:rPr kumimoji="1" lang="ja-JP"/>
            <a:t>有名シェフによってごくごく飲める味に！</a:t>
          </a:r>
          <a:endParaRPr lang="ja-JP"/>
        </a:p>
      </dgm:t>
    </dgm:pt>
    <dgm:pt modelId="{E0EE0FEC-09E8-4CC0-8699-4E2DF1E073C3}" type="parTrans" cxnId="{F320EA1F-2069-49E1-9F8C-7A530CA51616}">
      <dgm:prSet/>
      <dgm:spPr/>
      <dgm:t>
        <a:bodyPr/>
        <a:lstStyle/>
        <a:p>
          <a:endParaRPr kumimoji="1" lang="ja-JP" altLang="en-US"/>
        </a:p>
      </dgm:t>
    </dgm:pt>
    <dgm:pt modelId="{DA7BFB04-B841-436D-8C55-CA3867824BD6}" type="sibTrans" cxnId="{F320EA1F-2069-49E1-9F8C-7A530CA51616}">
      <dgm:prSet/>
      <dgm:spPr/>
      <dgm:t>
        <a:bodyPr/>
        <a:lstStyle/>
        <a:p>
          <a:endParaRPr kumimoji="1" lang="ja-JP" altLang="en-US"/>
        </a:p>
      </dgm:t>
    </dgm:pt>
    <dgm:pt modelId="{E74C0BD6-29AD-4B76-8112-3F88C1A0073D}">
      <dgm:prSet/>
      <dgm:spPr/>
      <dgm:t>
        <a:bodyPr/>
        <a:lstStyle/>
        <a:p>
          <a:r>
            <a:rPr kumimoji="1" lang="ja-JP"/>
            <a:t>とにかく安い！</a:t>
          </a:r>
          <a:endParaRPr lang="ja-JP"/>
        </a:p>
      </dgm:t>
    </dgm:pt>
    <dgm:pt modelId="{B340FD1B-4EA8-4D05-ABDB-F84FAB3C6963}" type="parTrans" cxnId="{C264263F-DF16-4DF8-9015-7AA024EA856A}">
      <dgm:prSet/>
      <dgm:spPr/>
      <dgm:t>
        <a:bodyPr/>
        <a:lstStyle/>
        <a:p>
          <a:endParaRPr kumimoji="1" lang="ja-JP" altLang="en-US"/>
        </a:p>
      </dgm:t>
    </dgm:pt>
    <dgm:pt modelId="{786D98B8-729E-4E4C-8E3E-BC5CAE794168}" type="sibTrans" cxnId="{C264263F-DF16-4DF8-9015-7AA024EA856A}">
      <dgm:prSet/>
      <dgm:spPr/>
      <dgm:t>
        <a:bodyPr/>
        <a:lstStyle/>
        <a:p>
          <a:endParaRPr kumimoji="1" lang="ja-JP" altLang="en-US"/>
        </a:p>
      </dgm:t>
    </dgm:pt>
    <dgm:pt modelId="{9A41206E-AB23-4460-BEE0-26C449DAE535}">
      <dgm:prSet/>
      <dgm:spPr/>
      <dgm:t>
        <a:bodyPr/>
        <a:lstStyle/>
        <a:p>
          <a:r>
            <a:rPr kumimoji="1" lang="ja-JP"/>
            <a:t>一般的なダイエット食品に比べて半額以下！</a:t>
          </a:r>
          <a:endParaRPr lang="ja-JP"/>
        </a:p>
      </dgm:t>
    </dgm:pt>
    <dgm:pt modelId="{AD5FDD26-0A94-4233-B10E-A96C05D3EADC}" type="parTrans" cxnId="{2B6E7130-FBD6-4D49-A939-72485B8E5B39}">
      <dgm:prSet/>
      <dgm:spPr/>
      <dgm:t>
        <a:bodyPr/>
        <a:lstStyle/>
        <a:p>
          <a:endParaRPr kumimoji="1" lang="ja-JP" altLang="en-US"/>
        </a:p>
      </dgm:t>
    </dgm:pt>
    <dgm:pt modelId="{4FFF9C70-D740-4FC7-ABF4-27D4DA3F81FF}" type="sibTrans" cxnId="{2B6E7130-FBD6-4D49-A939-72485B8E5B39}">
      <dgm:prSet/>
      <dgm:spPr/>
      <dgm:t>
        <a:bodyPr/>
        <a:lstStyle/>
        <a:p>
          <a:endParaRPr kumimoji="1" lang="ja-JP" altLang="en-US"/>
        </a:p>
      </dgm:t>
    </dgm:pt>
    <dgm:pt modelId="{E730DB96-AEA4-4AA5-ACE2-A2FE388B3F7D}" type="pres">
      <dgm:prSet presAssocID="{5EFA6CA9-D797-4FC6-A2BF-A0319CDCF7D4}" presName="linear" presStyleCnt="0">
        <dgm:presLayoutVars>
          <dgm:dir/>
          <dgm:animLvl val="lvl"/>
          <dgm:resizeHandles val="exact"/>
        </dgm:presLayoutVars>
      </dgm:prSet>
      <dgm:spPr/>
    </dgm:pt>
    <dgm:pt modelId="{BA01D33A-32E7-491C-A082-EA5893FB0F74}" type="pres">
      <dgm:prSet presAssocID="{AD642199-A9E7-4C9A-ACFA-6D76FBE9B285}" presName="parentLin" presStyleCnt="0"/>
      <dgm:spPr/>
    </dgm:pt>
    <dgm:pt modelId="{81F4EE5A-BEF5-497B-B397-4BD53D0E4A75}" type="pres">
      <dgm:prSet presAssocID="{AD642199-A9E7-4C9A-ACFA-6D76FBE9B285}" presName="parentLeftMargin" presStyleLbl="node1" presStyleIdx="0" presStyleCnt="3"/>
      <dgm:spPr/>
    </dgm:pt>
    <dgm:pt modelId="{4C0B9A4D-170C-41A3-8337-2E5B0897AC45}" type="pres">
      <dgm:prSet presAssocID="{AD642199-A9E7-4C9A-ACFA-6D76FBE9B28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3EC8F85-BD8F-47B7-8558-C9AC543460C7}" type="pres">
      <dgm:prSet presAssocID="{AD642199-A9E7-4C9A-ACFA-6D76FBE9B285}" presName="negativeSpace" presStyleCnt="0"/>
      <dgm:spPr/>
    </dgm:pt>
    <dgm:pt modelId="{A5051157-F61C-441B-A76D-D78F763932E8}" type="pres">
      <dgm:prSet presAssocID="{AD642199-A9E7-4C9A-ACFA-6D76FBE9B285}" presName="childText" presStyleLbl="conFgAcc1" presStyleIdx="0" presStyleCnt="3">
        <dgm:presLayoutVars>
          <dgm:bulletEnabled val="1"/>
        </dgm:presLayoutVars>
      </dgm:prSet>
      <dgm:spPr/>
    </dgm:pt>
    <dgm:pt modelId="{44345AEF-F0A0-444C-B417-9C842EAEB09D}" type="pres">
      <dgm:prSet presAssocID="{848FDA45-E980-42A1-A6E3-630DEEEC5CE2}" presName="spaceBetweenRectangles" presStyleCnt="0"/>
      <dgm:spPr/>
    </dgm:pt>
    <dgm:pt modelId="{DFF59215-FB4A-47D1-A4C6-784DF0063146}" type="pres">
      <dgm:prSet presAssocID="{9FD5D61E-C250-4F9C-BF8D-EE9CC163F6C0}" presName="parentLin" presStyleCnt="0"/>
      <dgm:spPr/>
    </dgm:pt>
    <dgm:pt modelId="{9D55BE5D-A539-4BF7-B9D9-F01624AAD7BD}" type="pres">
      <dgm:prSet presAssocID="{9FD5D61E-C250-4F9C-BF8D-EE9CC163F6C0}" presName="parentLeftMargin" presStyleLbl="node1" presStyleIdx="0" presStyleCnt="3"/>
      <dgm:spPr/>
    </dgm:pt>
    <dgm:pt modelId="{7EAD7471-AB67-458D-861E-78D12CBD7A34}" type="pres">
      <dgm:prSet presAssocID="{9FD5D61E-C250-4F9C-BF8D-EE9CC163F6C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A9C4003-4DEF-42BC-8C13-AE51ADFD91A6}" type="pres">
      <dgm:prSet presAssocID="{9FD5D61E-C250-4F9C-BF8D-EE9CC163F6C0}" presName="negativeSpace" presStyleCnt="0"/>
      <dgm:spPr/>
    </dgm:pt>
    <dgm:pt modelId="{EA3BFAEB-21E1-4AB8-9EE3-A83C12ED046C}" type="pres">
      <dgm:prSet presAssocID="{9FD5D61E-C250-4F9C-BF8D-EE9CC163F6C0}" presName="childText" presStyleLbl="conFgAcc1" presStyleIdx="1" presStyleCnt="3">
        <dgm:presLayoutVars>
          <dgm:bulletEnabled val="1"/>
        </dgm:presLayoutVars>
      </dgm:prSet>
      <dgm:spPr/>
    </dgm:pt>
    <dgm:pt modelId="{6BA75641-1C6C-46B7-B421-72748BF25062}" type="pres">
      <dgm:prSet presAssocID="{20665EF7-3E05-40D9-98D1-4F54046FF297}" presName="spaceBetweenRectangles" presStyleCnt="0"/>
      <dgm:spPr/>
    </dgm:pt>
    <dgm:pt modelId="{5DBD3343-27BA-4E5B-A9D1-2651172A9027}" type="pres">
      <dgm:prSet presAssocID="{E74C0BD6-29AD-4B76-8112-3F88C1A0073D}" presName="parentLin" presStyleCnt="0"/>
      <dgm:spPr/>
    </dgm:pt>
    <dgm:pt modelId="{E5D53CF0-B011-4045-AE9D-B1C00EF96277}" type="pres">
      <dgm:prSet presAssocID="{E74C0BD6-29AD-4B76-8112-3F88C1A0073D}" presName="parentLeftMargin" presStyleLbl="node1" presStyleIdx="1" presStyleCnt="3"/>
      <dgm:spPr/>
    </dgm:pt>
    <dgm:pt modelId="{DEA84628-C615-468C-976F-E5BA6B5A54E1}" type="pres">
      <dgm:prSet presAssocID="{E74C0BD6-29AD-4B76-8112-3F88C1A0073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C5234559-4274-46CB-BF76-99024E2579E0}" type="pres">
      <dgm:prSet presAssocID="{E74C0BD6-29AD-4B76-8112-3F88C1A0073D}" presName="negativeSpace" presStyleCnt="0"/>
      <dgm:spPr/>
    </dgm:pt>
    <dgm:pt modelId="{831F4E07-6D4B-43D6-B179-B015BFDF2DCD}" type="pres">
      <dgm:prSet presAssocID="{E74C0BD6-29AD-4B76-8112-3F88C1A0073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136AB16-2D85-400D-A586-641AD9C74DA9}" type="presOf" srcId="{9FD5D61E-C250-4F9C-BF8D-EE9CC163F6C0}" destId="{9D55BE5D-A539-4BF7-B9D9-F01624AAD7BD}" srcOrd="0" destOrd="0" presId="urn:microsoft.com/office/officeart/2005/8/layout/list1"/>
    <dgm:cxn modelId="{F320EA1F-2069-49E1-9F8C-7A530CA51616}" srcId="{9FD5D61E-C250-4F9C-BF8D-EE9CC163F6C0}" destId="{4B926EB7-59DB-4689-9E0A-4854CFE3A5A3}" srcOrd="0" destOrd="0" parTransId="{E0EE0FEC-09E8-4CC0-8699-4E2DF1E073C3}" sibTransId="{DA7BFB04-B841-436D-8C55-CA3867824BD6}"/>
    <dgm:cxn modelId="{913D572F-3BF9-46E4-8244-D631382D3DFA}" type="presOf" srcId="{AD642199-A9E7-4C9A-ACFA-6D76FBE9B285}" destId="{81F4EE5A-BEF5-497B-B397-4BD53D0E4A75}" srcOrd="0" destOrd="0" presId="urn:microsoft.com/office/officeart/2005/8/layout/list1"/>
    <dgm:cxn modelId="{2B6E7130-FBD6-4D49-A939-72485B8E5B39}" srcId="{E74C0BD6-29AD-4B76-8112-3F88C1A0073D}" destId="{9A41206E-AB23-4460-BEE0-26C449DAE535}" srcOrd="0" destOrd="0" parTransId="{AD5FDD26-0A94-4233-B10E-A96C05D3EADC}" sibTransId="{4FFF9C70-D740-4FC7-ABF4-27D4DA3F81FF}"/>
    <dgm:cxn modelId="{11C7A731-542D-4FBA-874A-0BE2B097BE8A}" type="presOf" srcId="{9A41206E-AB23-4460-BEE0-26C449DAE535}" destId="{831F4E07-6D4B-43D6-B179-B015BFDF2DCD}" srcOrd="0" destOrd="0" presId="urn:microsoft.com/office/officeart/2005/8/layout/list1"/>
    <dgm:cxn modelId="{8A951238-5CF4-4867-BE66-385573AD5174}" srcId="{AD642199-A9E7-4C9A-ACFA-6D76FBE9B285}" destId="{D3303A86-67DE-4D0C-950B-8C973D281141}" srcOrd="0" destOrd="0" parTransId="{E59A30BA-3ABC-4D5F-876D-2C856C7D3C57}" sibTransId="{879310F2-7F5B-4D76-B80E-09F2F57BE05F}"/>
    <dgm:cxn modelId="{C264263F-DF16-4DF8-9015-7AA024EA856A}" srcId="{5EFA6CA9-D797-4FC6-A2BF-A0319CDCF7D4}" destId="{E74C0BD6-29AD-4B76-8112-3F88C1A0073D}" srcOrd="2" destOrd="0" parTransId="{B340FD1B-4EA8-4D05-ABDB-F84FAB3C6963}" sibTransId="{786D98B8-729E-4E4C-8E3E-BC5CAE794168}"/>
    <dgm:cxn modelId="{6D175A65-C8E3-44BF-ADB3-23A7B517F132}" type="presOf" srcId="{E74C0BD6-29AD-4B76-8112-3F88C1A0073D}" destId="{E5D53CF0-B011-4045-AE9D-B1C00EF96277}" srcOrd="0" destOrd="0" presId="urn:microsoft.com/office/officeart/2005/8/layout/list1"/>
    <dgm:cxn modelId="{18428267-D4C7-4054-88DB-35440F3F156E}" type="presOf" srcId="{4B926EB7-59DB-4689-9E0A-4854CFE3A5A3}" destId="{EA3BFAEB-21E1-4AB8-9EE3-A83C12ED046C}" srcOrd="0" destOrd="0" presId="urn:microsoft.com/office/officeart/2005/8/layout/list1"/>
    <dgm:cxn modelId="{57C0206B-102B-4DA5-9C8D-81D3E9C8E0D4}" type="presOf" srcId="{AD642199-A9E7-4C9A-ACFA-6D76FBE9B285}" destId="{4C0B9A4D-170C-41A3-8337-2E5B0897AC45}" srcOrd="1" destOrd="0" presId="urn:microsoft.com/office/officeart/2005/8/layout/list1"/>
    <dgm:cxn modelId="{2D16A879-7191-4E3C-808F-A40E48EDC2A2}" type="presOf" srcId="{9FD5D61E-C250-4F9C-BF8D-EE9CC163F6C0}" destId="{7EAD7471-AB67-458D-861E-78D12CBD7A34}" srcOrd="1" destOrd="0" presId="urn:microsoft.com/office/officeart/2005/8/layout/list1"/>
    <dgm:cxn modelId="{49704880-A54F-45BD-AE6F-9A043E52A330}" type="presOf" srcId="{E74C0BD6-29AD-4B76-8112-3F88C1A0073D}" destId="{DEA84628-C615-468C-976F-E5BA6B5A54E1}" srcOrd="1" destOrd="0" presId="urn:microsoft.com/office/officeart/2005/8/layout/list1"/>
    <dgm:cxn modelId="{B50B8184-6A72-4070-BD9A-3DE0850DA75C}" srcId="{5EFA6CA9-D797-4FC6-A2BF-A0319CDCF7D4}" destId="{9FD5D61E-C250-4F9C-BF8D-EE9CC163F6C0}" srcOrd="1" destOrd="0" parTransId="{04DEE2E4-C2A8-4376-A440-393E3A497130}" sibTransId="{20665EF7-3E05-40D9-98D1-4F54046FF297}"/>
    <dgm:cxn modelId="{35C9E985-20B6-4282-B99B-D9BB68222BB7}" srcId="{5EFA6CA9-D797-4FC6-A2BF-A0319CDCF7D4}" destId="{AD642199-A9E7-4C9A-ACFA-6D76FBE9B285}" srcOrd="0" destOrd="0" parTransId="{C531EFCD-E405-493C-9728-BA20905C3A7A}" sibTransId="{848FDA45-E980-42A1-A6E3-630DEEEC5CE2}"/>
    <dgm:cxn modelId="{1539D295-047F-46E1-8277-DCA2FB9B08DF}" type="presOf" srcId="{D3303A86-67DE-4D0C-950B-8C973D281141}" destId="{A5051157-F61C-441B-A76D-D78F763932E8}" srcOrd="0" destOrd="0" presId="urn:microsoft.com/office/officeart/2005/8/layout/list1"/>
    <dgm:cxn modelId="{2C67ABA7-3AEF-45F9-86DC-09F926E54E0A}" type="presOf" srcId="{5EFA6CA9-D797-4FC6-A2BF-A0319CDCF7D4}" destId="{E730DB96-AEA4-4AA5-ACE2-A2FE388B3F7D}" srcOrd="0" destOrd="0" presId="urn:microsoft.com/office/officeart/2005/8/layout/list1"/>
    <dgm:cxn modelId="{AA973DB5-7860-4812-BF03-BE422517FC27}" type="presParOf" srcId="{E730DB96-AEA4-4AA5-ACE2-A2FE388B3F7D}" destId="{BA01D33A-32E7-491C-A082-EA5893FB0F74}" srcOrd="0" destOrd="0" presId="urn:microsoft.com/office/officeart/2005/8/layout/list1"/>
    <dgm:cxn modelId="{C25D861B-5379-4510-ACDE-DD09416F8893}" type="presParOf" srcId="{BA01D33A-32E7-491C-A082-EA5893FB0F74}" destId="{81F4EE5A-BEF5-497B-B397-4BD53D0E4A75}" srcOrd="0" destOrd="0" presId="urn:microsoft.com/office/officeart/2005/8/layout/list1"/>
    <dgm:cxn modelId="{DC442396-CFC1-489C-AE5F-8D653C0E25F0}" type="presParOf" srcId="{BA01D33A-32E7-491C-A082-EA5893FB0F74}" destId="{4C0B9A4D-170C-41A3-8337-2E5B0897AC45}" srcOrd="1" destOrd="0" presId="urn:microsoft.com/office/officeart/2005/8/layout/list1"/>
    <dgm:cxn modelId="{9E292873-BC65-4F00-AB97-36BFFC60C4FD}" type="presParOf" srcId="{E730DB96-AEA4-4AA5-ACE2-A2FE388B3F7D}" destId="{E3EC8F85-BD8F-47B7-8558-C9AC543460C7}" srcOrd="1" destOrd="0" presId="urn:microsoft.com/office/officeart/2005/8/layout/list1"/>
    <dgm:cxn modelId="{82A9056E-713C-4264-B2CC-D8B52AD2F22F}" type="presParOf" srcId="{E730DB96-AEA4-4AA5-ACE2-A2FE388B3F7D}" destId="{A5051157-F61C-441B-A76D-D78F763932E8}" srcOrd="2" destOrd="0" presId="urn:microsoft.com/office/officeart/2005/8/layout/list1"/>
    <dgm:cxn modelId="{34A4C1C2-3C2A-4B83-ADF1-C56731C64CCE}" type="presParOf" srcId="{E730DB96-AEA4-4AA5-ACE2-A2FE388B3F7D}" destId="{44345AEF-F0A0-444C-B417-9C842EAEB09D}" srcOrd="3" destOrd="0" presId="urn:microsoft.com/office/officeart/2005/8/layout/list1"/>
    <dgm:cxn modelId="{3CBB0AC7-E151-4B65-A65D-67DF6ADE5479}" type="presParOf" srcId="{E730DB96-AEA4-4AA5-ACE2-A2FE388B3F7D}" destId="{DFF59215-FB4A-47D1-A4C6-784DF0063146}" srcOrd="4" destOrd="0" presId="urn:microsoft.com/office/officeart/2005/8/layout/list1"/>
    <dgm:cxn modelId="{7E5F7EAC-4B03-4287-BAE3-DF4F0576E1F5}" type="presParOf" srcId="{DFF59215-FB4A-47D1-A4C6-784DF0063146}" destId="{9D55BE5D-A539-4BF7-B9D9-F01624AAD7BD}" srcOrd="0" destOrd="0" presId="urn:microsoft.com/office/officeart/2005/8/layout/list1"/>
    <dgm:cxn modelId="{CBC90CD7-1DE6-4E75-92A5-9A45B69DFC62}" type="presParOf" srcId="{DFF59215-FB4A-47D1-A4C6-784DF0063146}" destId="{7EAD7471-AB67-458D-861E-78D12CBD7A34}" srcOrd="1" destOrd="0" presId="urn:microsoft.com/office/officeart/2005/8/layout/list1"/>
    <dgm:cxn modelId="{9DD0D967-1356-4908-B05F-E72370A4A8CB}" type="presParOf" srcId="{E730DB96-AEA4-4AA5-ACE2-A2FE388B3F7D}" destId="{CA9C4003-4DEF-42BC-8C13-AE51ADFD91A6}" srcOrd="5" destOrd="0" presId="urn:microsoft.com/office/officeart/2005/8/layout/list1"/>
    <dgm:cxn modelId="{03274488-65E7-4E9B-8DE7-69E4A287ACA6}" type="presParOf" srcId="{E730DB96-AEA4-4AA5-ACE2-A2FE388B3F7D}" destId="{EA3BFAEB-21E1-4AB8-9EE3-A83C12ED046C}" srcOrd="6" destOrd="0" presId="urn:microsoft.com/office/officeart/2005/8/layout/list1"/>
    <dgm:cxn modelId="{5834595D-C8BB-439B-8957-4B84DBF0B72B}" type="presParOf" srcId="{E730DB96-AEA4-4AA5-ACE2-A2FE388B3F7D}" destId="{6BA75641-1C6C-46B7-B421-72748BF25062}" srcOrd="7" destOrd="0" presId="urn:microsoft.com/office/officeart/2005/8/layout/list1"/>
    <dgm:cxn modelId="{9BA6C625-9637-47A1-9173-E629948D5155}" type="presParOf" srcId="{E730DB96-AEA4-4AA5-ACE2-A2FE388B3F7D}" destId="{5DBD3343-27BA-4E5B-A9D1-2651172A9027}" srcOrd="8" destOrd="0" presId="urn:microsoft.com/office/officeart/2005/8/layout/list1"/>
    <dgm:cxn modelId="{96B75FF3-564A-4C1B-AE6C-0FDC5E2C4F64}" type="presParOf" srcId="{5DBD3343-27BA-4E5B-A9D1-2651172A9027}" destId="{E5D53CF0-B011-4045-AE9D-B1C00EF96277}" srcOrd="0" destOrd="0" presId="urn:microsoft.com/office/officeart/2005/8/layout/list1"/>
    <dgm:cxn modelId="{D20AEFE3-F55C-40AC-A414-8B42847E9A41}" type="presParOf" srcId="{5DBD3343-27BA-4E5B-A9D1-2651172A9027}" destId="{DEA84628-C615-468C-976F-E5BA6B5A54E1}" srcOrd="1" destOrd="0" presId="urn:microsoft.com/office/officeart/2005/8/layout/list1"/>
    <dgm:cxn modelId="{B72E972D-5509-464B-B90A-A58B6B510814}" type="presParOf" srcId="{E730DB96-AEA4-4AA5-ACE2-A2FE388B3F7D}" destId="{C5234559-4274-46CB-BF76-99024E2579E0}" srcOrd="9" destOrd="0" presId="urn:microsoft.com/office/officeart/2005/8/layout/list1"/>
    <dgm:cxn modelId="{09D866F4-6D38-4410-A694-810AB611148D}" type="presParOf" srcId="{E730DB96-AEA4-4AA5-ACE2-A2FE388B3F7D}" destId="{831F4E07-6D4B-43D6-B179-B015BFDF2DC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3F9BD6-417C-40DD-B606-E0033205903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9896B35-78D6-4940-8DBE-A5B7D009C944}">
      <dgm:prSet phldrT="[テキスト]"/>
      <dgm:spPr/>
      <dgm:t>
        <a:bodyPr/>
        <a:lstStyle/>
        <a:p>
          <a:r>
            <a:rPr kumimoji="1" lang="ja-JP" altLang="en-US" dirty="0"/>
            <a:t>筋力をつける</a:t>
          </a:r>
        </a:p>
      </dgm:t>
    </dgm:pt>
    <dgm:pt modelId="{44C2F20F-3567-4DDD-9E38-3EE0BEE2DE46}" type="parTrans" cxnId="{5628B541-9F0A-448A-8BC2-03EDB93E6359}">
      <dgm:prSet/>
      <dgm:spPr/>
      <dgm:t>
        <a:bodyPr/>
        <a:lstStyle/>
        <a:p>
          <a:endParaRPr kumimoji="1" lang="ja-JP" altLang="en-US"/>
        </a:p>
      </dgm:t>
    </dgm:pt>
    <dgm:pt modelId="{9E6C4E7F-A5A5-475D-9660-A751F7CBC2A5}" type="sibTrans" cxnId="{5628B541-9F0A-448A-8BC2-03EDB93E6359}">
      <dgm:prSet/>
      <dgm:spPr/>
      <dgm:t>
        <a:bodyPr/>
        <a:lstStyle/>
        <a:p>
          <a:endParaRPr kumimoji="1" lang="ja-JP" altLang="en-US"/>
        </a:p>
      </dgm:t>
    </dgm:pt>
    <dgm:pt modelId="{868A4FBC-717C-4475-B55B-AB8629242CB8}">
      <dgm:prSet phldrT="[テキスト]"/>
      <dgm:spPr/>
      <dgm:t>
        <a:bodyPr/>
        <a:lstStyle/>
        <a:p>
          <a:r>
            <a:rPr kumimoji="1" lang="ja-JP" altLang="en-US" dirty="0"/>
            <a:t>基礎代謝のアップ</a:t>
          </a:r>
        </a:p>
      </dgm:t>
    </dgm:pt>
    <dgm:pt modelId="{34C2E575-1B43-4617-B4B7-DF343B3438FE}" type="parTrans" cxnId="{39C8FA38-E97C-4912-BFE7-BA432C00BA9F}">
      <dgm:prSet/>
      <dgm:spPr/>
      <dgm:t>
        <a:bodyPr/>
        <a:lstStyle/>
        <a:p>
          <a:endParaRPr kumimoji="1" lang="ja-JP" altLang="en-US"/>
        </a:p>
      </dgm:t>
    </dgm:pt>
    <dgm:pt modelId="{C61210CE-054E-47E8-A057-94F2E344467C}" type="sibTrans" cxnId="{39C8FA38-E97C-4912-BFE7-BA432C00BA9F}">
      <dgm:prSet/>
      <dgm:spPr/>
      <dgm:t>
        <a:bodyPr/>
        <a:lstStyle/>
        <a:p>
          <a:endParaRPr kumimoji="1" lang="ja-JP" altLang="en-US"/>
        </a:p>
      </dgm:t>
    </dgm:pt>
    <dgm:pt modelId="{83A29A27-30B1-41EB-9F83-B7ADFBE5230D}">
      <dgm:prSet phldrT="[テキスト]"/>
      <dgm:spPr/>
      <dgm:t>
        <a:bodyPr/>
        <a:lstStyle/>
        <a:p>
          <a:r>
            <a:rPr kumimoji="1" lang="ja-JP" altLang="en-US" dirty="0"/>
            <a:t>効率よい代謝</a:t>
          </a:r>
        </a:p>
      </dgm:t>
    </dgm:pt>
    <dgm:pt modelId="{7D3214A4-44BA-4E6C-9782-3FDD72BEA34D}" type="parTrans" cxnId="{48196D81-1B86-40D5-BF34-EB4C47210C4C}">
      <dgm:prSet/>
      <dgm:spPr/>
      <dgm:t>
        <a:bodyPr/>
        <a:lstStyle/>
        <a:p>
          <a:endParaRPr kumimoji="1" lang="ja-JP" altLang="en-US"/>
        </a:p>
      </dgm:t>
    </dgm:pt>
    <dgm:pt modelId="{DDF17C33-5A7C-481E-942B-E809D39E78FD}" type="sibTrans" cxnId="{48196D81-1B86-40D5-BF34-EB4C47210C4C}">
      <dgm:prSet/>
      <dgm:spPr/>
      <dgm:t>
        <a:bodyPr/>
        <a:lstStyle/>
        <a:p>
          <a:endParaRPr kumimoji="1" lang="ja-JP" altLang="en-US"/>
        </a:p>
      </dgm:t>
    </dgm:pt>
    <dgm:pt modelId="{0E71710A-F071-4A7D-B7CF-4D07A0DB5372}">
      <dgm:prSet phldrT="[テキスト]"/>
      <dgm:spPr/>
      <dgm:t>
        <a:bodyPr/>
        <a:lstStyle/>
        <a:p>
          <a:r>
            <a:rPr kumimoji="1" lang="ja-JP" altLang="en-US" dirty="0"/>
            <a:t>リバウンドしない</a:t>
          </a:r>
        </a:p>
      </dgm:t>
    </dgm:pt>
    <dgm:pt modelId="{152687A2-BE59-4305-A1DB-6642597AFCC3}" type="parTrans" cxnId="{EEB8571E-EED8-4406-958A-F26E768DE74F}">
      <dgm:prSet/>
      <dgm:spPr/>
      <dgm:t>
        <a:bodyPr/>
        <a:lstStyle/>
        <a:p>
          <a:endParaRPr kumimoji="1" lang="ja-JP" altLang="en-US"/>
        </a:p>
      </dgm:t>
    </dgm:pt>
    <dgm:pt modelId="{376BC4FF-6C34-4B83-9DCC-50B96E273D94}" type="sibTrans" cxnId="{EEB8571E-EED8-4406-958A-F26E768DE74F}">
      <dgm:prSet/>
      <dgm:spPr/>
      <dgm:t>
        <a:bodyPr/>
        <a:lstStyle/>
        <a:p>
          <a:endParaRPr kumimoji="1" lang="ja-JP" altLang="en-US"/>
        </a:p>
      </dgm:t>
    </dgm:pt>
    <dgm:pt modelId="{3AA86001-886A-48B0-8A26-51EBBB42D1F1}">
      <dgm:prSet phldrT="[テキスト]"/>
      <dgm:spPr/>
      <dgm:t>
        <a:bodyPr/>
        <a:lstStyle/>
        <a:p>
          <a:r>
            <a:rPr kumimoji="1" lang="ja-JP" altLang="en-US" dirty="0"/>
            <a:t>理想的な体型</a:t>
          </a:r>
        </a:p>
      </dgm:t>
    </dgm:pt>
    <dgm:pt modelId="{41F96AEC-290D-4656-9BCA-3CD17506F63D}" type="parTrans" cxnId="{778BFE6A-0C99-4C10-A47A-9EB95F749175}">
      <dgm:prSet/>
      <dgm:spPr/>
      <dgm:t>
        <a:bodyPr/>
        <a:lstStyle/>
        <a:p>
          <a:endParaRPr kumimoji="1" lang="ja-JP" altLang="en-US"/>
        </a:p>
      </dgm:t>
    </dgm:pt>
    <dgm:pt modelId="{F73DF166-481F-4F88-A748-1E9B51219A0D}" type="sibTrans" cxnId="{778BFE6A-0C99-4C10-A47A-9EB95F749175}">
      <dgm:prSet/>
      <dgm:spPr/>
      <dgm:t>
        <a:bodyPr/>
        <a:lstStyle/>
        <a:p>
          <a:endParaRPr kumimoji="1" lang="ja-JP" altLang="en-US"/>
        </a:p>
      </dgm:t>
    </dgm:pt>
    <dgm:pt modelId="{6B8F8F05-B977-4882-9A69-514FF1DA4B7F}" type="pres">
      <dgm:prSet presAssocID="{C63F9BD6-417C-40DD-B606-E00332059037}" presName="cycle" presStyleCnt="0">
        <dgm:presLayoutVars>
          <dgm:dir/>
          <dgm:resizeHandles val="exact"/>
        </dgm:presLayoutVars>
      </dgm:prSet>
      <dgm:spPr/>
    </dgm:pt>
    <dgm:pt modelId="{B72EBCD1-A945-4E73-8D93-7B97CC1AC71C}" type="pres">
      <dgm:prSet presAssocID="{79896B35-78D6-4940-8DBE-A5B7D009C944}" presName="dummy" presStyleCnt="0"/>
      <dgm:spPr/>
    </dgm:pt>
    <dgm:pt modelId="{11E56D58-E18F-42C1-AFF3-F6530FAF119E}" type="pres">
      <dgm:prSet presAssocID="{79896B35-78D6-4940-8DBE-A5B7D009C944}" presName="node" presStyleLbl="revTx" presStyleIdx="0" presStyleCnt="5">
        <dgm:presLayoutVars>
          <dgm:bulletEnabled val="1"/>
        </dgm:presLayoutVars>
      </dgm:prSet>
      <dgm:spPr/>
    </dgm:pt>
    <dgm:pt modelId="{F432BAAD-8F55-450F-AC7E-FB6D7358DA11}" type="pres">
      <dgm:prSet presAssocID="{9E6C4E7F-A5A5-475D-9660-A751F7CBC2A5}" presName="sibTrans" presStyleLbl="node1" presStyleIdx="0" presStyleCnt="5"/>
      <dgm:spPr/>
    </dgm:pt>
    <dgm:pt modelId="{D4221406-B628-4EB9-A4E5-AC6377C82FEC}" type="pres">
      <dgm:prSet presAssocID="{868A4FBC-717C-4475-B55B-AB8629242CB8}" presName="dummy" presStyleCnt="0"/>
      <dgm:spPr/>
    </dgm:pt>
    <dgm:pt modelId="{84356B56-5C37-429F-8F3B-7E9407EA324E}" type="pres">
      <dgm:prSet presAssocID="{868A4FBC-717C-4475-B55B-AB8629242CB8}" presName="node" presStyleLbl="revTx" presStyleIdx="1" presStyleCnt="5">
        <dgm:presLayoutVars>
          <dgm:bulletEnabled val="1"/>
        </dgm:presLayoutVars>
      </dgm:prSet>
      <dgm:spPr/>
    </dgm:pt>
    <dgm:pt modelId="{EC966727-72BF-4A09-9CBC-F7EC11F8C40F}" type="pres">
      <dgm:prSet presAssocID="{C61210CE-054E-47E8-A057-94F2E344467C}" presName="sibTrans" presStyleLbl="node1" presStyleIdx="1" presStyleCnt="5"/>
      <dgm:spPr/>
    </dgm:pt>
    <dgm:pt modelId="{72062E0E-393F-4509-9C01-853B1B87BEB3}" type="pres">
      <dgm:prSet presAssocID="{83A29A27-30B1-41EB-9F83-B7ADFBE5230D}" presName="dummy" presStyleCnt="0"/>
      <dgm:spPr/>
    </dgm:pt>
    <dgm:pt modelId="{BEB48C46-9E78-4E08-9700-21621695B1BC}" type="pres">
      <dgm:prSet presAssocID="{83A29A27-30B1-41EB-9F83-B7ADFBE5230D}" presName="node" presStyleLbl="revTx" presStyleIdx="2" presStyleCnt="5">
        <dgm:presLayoutVars>
          <dgm:bulletEnabled val="1"/>
        </dgm:presLayoutVars>
      </dgm:prSet>
      <dgm:spPr/>
    </dgm:pt>
    <dgm:pt modelId="{0E17ECFC-D6B7-4AB0-8411-FD190786F622}" type="pres">
      <dgm:prSet presAssocID="{DDF17C33-5A7C-481E-942B-E809D39E78FD}" presName="sibTrans" presStyleLbl="node1" presStyleIdx="2" presStyleCnt="5"/>
      <dgm:spPr/>
    </dgm:pt>
    <dgm:pt modelId="{E7C90BDA-5D66-4C83-8F17-13F80A80A704}" type="pres">
      <dgm:prSet presAssocID="{0E71710A-F071-4A7D-B7CF-4D07A0DB5372}" presName="dummy" presStyleCnt="0"/>
      <dgm:spPr/>
    </dgm:pt>
    <dgm:pt modelId="{2DE86057-EB31-4C85-85B8-9F1D0AA6DAAC}" type="pres">
      <dgm:prSet presAssocID="{0E71710A-F071-4A7D-B7CF-4D07A0DB5372}" presName="node" presStyleLbl="revTx" presStyleIdx="3" presStyleCnt="5">
        <dgm:presLayoutVars>
          <dgm:bulletEnabled val="1"/>
        </dgm:presLayoutVars>
      </dgm:prSet>
      <dgm:spPr/>
    </dgm:pt>
    <dgm:pt modelId="{51ECF273-D53E-4A47-9F74-9D664C79BE44}" type="pres">
      <dgm:prSet presAssocID="{376BC4FF-6C34-4B83-9DCC-50B96E273D94}" presName="sibTrans" presStyleLbl="node1" presStyleIdx="3" presStyleCnt="5"/>
      <dgm:spPr/>
    </dgm:pt>
    <dgm:pt modelId="{DEF8C948-864C-47D9-B09E-7C53AD5EB2A8}" type="pres">
      <dgm:prSet presAssocID="{3AA86001-886A-48B0-8A26-51EBBB42D1F1}" presName="dummy" presStyleCnt="0"/>
      <dgm:spPr/>
    </dgm:pt>
    <dgm:pt modelId="{85AD0126-01FB-4886-9FEC-C58B20976B2D}" type="pres">
      <dgm:prSet presAssocID="{3AA86001-886A-48B0-8A26-51EBBB42D1F1}" presName="node" presStyleLbl="revTx" presStyleIdx="4" presStyleCnt="5">
        <dgm:presLayoutVars>
          <dgm:bulletEnabled val="1"/>
        </dgm:presLayoutVars>
      </dgm:prSet>
      <dgm:spPr/>
    </dgm:pt>
    <dgm:pt modelId="{EA0D89DE-C9FA-454A-A855-60D5BE83D2FF}" type="pres">
      <dgm:prSet presAssocID="{F73DF166-481F-4F88-A748-1E9B51219A0D}" presName="sibTrans" presStyleLbl="node1" presStyleIdx="4" presStyleCnt="5"/>
      <dgm:spPr/>
    </dgm:pt>
  </dgm:ptLst>
  <dgm:cxnLst>
    <dgm:cxn modelId="{2C1D7B0A-4CFE-4A5A-8DEC-AF555B6919A6}" type="presOf" srcId="{C61210CE-054E-47E8-A057-94F2E344467C}" destId="{EC966727-72BF-4A09-9CBC-F7EC11F8C40F}" srcOrd="0" destOrd="0" presId="urn:microsoft.com/office/officeart/2005/8/layout/cycle1"/>
    <dgm:cxn modelId="{EEB8571E-EED8-4406-958A-F26E768DE74F}" srcId="{C63F9BD6-417C-40DD-B606-E00332059037}" destId="{0E71710A-F071-4A7D-B7CF-4D07A0DB5372}" srcOrd="3" destOrd="0" parTransId="{152687A2-BE59-4305-A1DB-6642597AFCC3}" sibTransId="{376BC4FF-6C34-4B83-9DCC-50B96E273D94}"/>
    <dgm:cxn modelId="{E5427522-29F4-48E4-862A-0CB85D1EA99C}" type="presOf" srcId="{DDF17C33-5A7C-481E-942B-E809D39E78FD}" destId="{0E17ECFC-D6B7-4AB0-8411-FD190786F622}" srcOrd="0" destOrd="0" presId="urn:microsoft.com/office/officeart/2005/8/layout/cycle1"/>
    <dgm:cxn modelId="{27FA5E30-3E27-4E04-9A53-8915CB1A9506}" type="presOf" srcId="{F73DF166-481F-4F88-A748-1E9B51219A0D}" destId="{EA0D89DE-C9FA-454A-A855-60D5BE83D2FF}" srcOrd="0" destOrd="0" presId="urn:microsoft.com/office/officeart/2005/8/layout/cycle1"/>
    <dgm:cxn modelId="{39C8FA38-E97C-4912-BFE7-BA432C00BA9F}" srcId="{C63F9BD6-417C-40DD-B606-E00332059037}" destId="{868A4FBC-717C-4475-B55B-AB8629242CB8}" srcOrd="1" destOrd="0" parTransId="{34C2E575-1B43-4617-B4B7-DF343B3438FE}" sibTransId="{C61210CE-054E-47E8-A057-94F2E344467C}"/>
    <dgm:cxn modelId="{5628B541-9F0A-448A-8BC2-03EDB93E6359}" srcId="{C63F9BD6-417C-40DD-B606-E00332059037}" destId="{79896B35-78D6-4940-8DBE-A5B7D009C944}" srcOrd="0" destOrd="0" parTransId="{44C2F20F-3567-4DDD-9E38-3EE0BEE2DE46}" sibTransId="{9E6C4E7F-A5A5-475D-9660-A751F7CBC2A5}"/>
    <dgm:cxn modelId="{778BFE6A-0C99-4C10-A47A-9EB95F749175}" srcId="{C63F9BD6-417C-40DD-B606-E00332059037}" destId="{3AA86001-886A-48B0-8A26-51EBBB42D1F1}" srcOrd="4" destOrd="0" parTransId="{41F96AEC-290D-4656-9BCA-3CD17506F63D}" sibTransId="{F73DF166-481F-4F88-A748-1E9B51219A0D}"/>
    <dgm:cxn modelId="{C081AD6C-778B-415F-A346-957F8721E914}" type="presOf" srcId="{3AA86001-886A-48B0-8A26-51EBBB42D1F1}" destId="{85AD0126-01FB-4886-9FEC-C58B20976B2D}" srcOrd="0" destOrd="0" presId="urn:microsoft.com/office/officeart/2005/8/layout/cycle1"/>
    <dgm:cxn modelId="{52488B6E-14C1-4E77-B196-B2FB0712495D}" type="presOf" srcId="{0E71710A-F071-4A7D-B7CF-4D07A0DB5372}" destId="{2DE86057-EB31-4C85-85B8-9F1D0AA6DAAC}" srcOrd="0" destOrd="0" presId="urn:microsoft.com/office/officeart/2005/8/layout/cycle1"/>
    <dgm:cxn modelId="{131F547E-A7A0-47F1-B6F0-464DB0A86470}" type="presOf" srcId="{C63F9BD6-417C-40DD-B606-E00332059037}" destId="{6B8F8F05-B977-4882-9A69-514FF1DA4B7F}" srcOrd="0" destOrd="0" presId="urn:microsoft.com/office/officeart/2005/8/layout/cycle1"/>
    <dgm:cxn modelId="{223E827F-E8E5-4EE5-934C-297C04059E65}" type="presOf" srcId="{83A29A27-30B1-41EB-9F83-B7ADFBE5230D}" destId="{BEB48C46-9E78-4E08-9700-21621695B1BC}" srcOrd="0" destOrd="0" presId="urn:microsoft.com/office/officeart/2005/8/layout/cycle1"/>
    <dgm:cxn modelId="{48196D81-1B86-40D5-BF34-EB4C47210C4C}" srcId="{C63F9BD6-417C-40DD-B606-E00332059037}" destId="{83A29A27-30B1-41EB-9F83-B7ADFBE5230D}" srcOrd="2" destOrd="0" parTransId="{7D3214A4-44BA-4E6C-9782-3FDD72BEA34D}" sibTransId="{DDF17C33-5A7C-481E-942B-E809D39E78FD}"/>
    <dgm:cxn modelId="{EAD70D9C-7201-4853-BEC5-C415B0CC3F0C}" type="presOf" srcId="{376BC4FF-6C34-4B83-9DCC-50B96E273D94}" destId="{51ECF273-D53E-4A47-9F74-9D664C79BE44}" srcOrd="0" destOrd="0" presId="urn:microsoft.com/office/officeart/2005/8/layout/cycle1"/>
    <dgm:cxn modelId="{5ED20AB8-E22F-49F4-9B37-92907965DE87}" type="presOf" srcId="{79896B35-78D6-4940-8DBE-A5B7D009C944}" destId="{11E56D58-E18F-42C1-AFF3-F6530FAF119E}" srcOrd="0" destOrd="0" presId="urn:microsoft.com/office/officeart/2005/8/layout/cycle1"/>
    <dgm:cxn modelId="{309EBCF6-2D36-4DB4-9578-8B91902ACB38}" type="presOf" srcId="{868A4FBC-717C-4475-B55B-AB8629242CB8}" destId="{84356B56-5C37-429F-8F3B-7E9407EA324E}" srcOrd="0" destOrd="0" presId="urn:microsoft.com/office/officeart/2005/8/layout/cycle1"/>
    <dgm:cxn modelId="{2D8535FB-095A-4103-9956-2C9752AF6C83}" type="presOf" srcId="{9E6C4E7F-A5A5-475D-9660-A751F7CBC2A5}" destId="{F432BAAD-8F55-450F-AC7E-FB6D7358DA11}" srcOrd="0" destOrd="0" presId="urn:microsoft.com/office/officeart/2005/8/layout/cycle1"/>
    <dgm:cxn modelId="{F65CC354-4B59-4A35-962F-1FCDB5186706}" type="presParOf" srcId="{6B8F8F05-B977-4882-9A69-514FF1DA4B7F}" destId="{B72EBCD1-A945-4E73-8D93-7B97CC1AC71C}" srcOrd="0" destOrd="0" presId="urn:microsoft.com/office/officeart/2005/8/layout/cycle1"/>
    <dgm:cxn modelId="{D99B2E2F-A519-416C-A9A7-09932AA2D8D8}" type="presParOf" srcId="{6B8F8F05-B977-4882-9A69-514FF1DA4B7F}" destId="{11E56D58-E18F-42C1-AFF3-F6530FAF119E}" srcOrd="1" destOrd="0" presId="urn:microsoft.com/office/officeart/2005/8/layout/cycle1"/>
    <dgm:cxn modelId="{32EBBEB1-B486-415D-AD3A-F4E38B0EFD7D}" type="presParOf" srcId="{6B8F8F05-B977-4882-9A69-514FF1DA4B7F}" destId="{F432BAAD-8F55-450F-AC7E-FB6D7358DA11}" srcOrd="2" destOrd="0" presId="urn:microsoft.com/office/officeart/2005/8/layout/cycle1"/>
    <dgm:cxn modelId="{04498886-D73D-489A-B908-1C1E15AC7516}" type="presParOf" srcId="{6B8F8F05-B977-4882-9A69-514FF1DA4B7F}" destId="{D4221406-B628-4EB9-A4E5-AC6377C82FEC}" srcOrd="3" destOrd="0" presId="urn:microsoft.com/office/officeart/2005/8/layout/cycle1"/>
    <dgm:cxn modelId="{875C859A-B990-4152-8446-8974808EE0A5}" type="presParOf" srcId="{6B8F8F05-B977-4882-9A69-514FF1DA4B7F}" destId="{84356B56-5C37-429F-8F3B-7E9407EA324E}" srcOrd="4" destOrd="0" presId="urn:microsoft.com/office/officeart/2005/8/layout/cycle1"/>
    <dgm:cxn modelId="{381D015D-2FD6-497A-A156-EF8E278DFD3D}" type="presParOf" srcId="{6B8F8F05-B977-4882-9A69-514FF1DA4B7F}" destId="{EC966727-72BF-4A09-9CBC-F7EC11F8C40F}" srcOrd="5" destOrd="0" presId="urn:microsoft.com/office/officeart/2005/8/layout/cycle1"/>
    <dgm:cxn modelId="{B131BA9D-C258-4D63-85F7-D118802ED84A}" type="presParOf" srcId="{6B8F8F05-B977-4882-9A69-514FF1DA4B7F}" destId="{72062E0E-393F-4509-9C01-853B1B87BEB3}" srcOrd="6" destOrd="0" presId="urn:microsoft.com/office/officeart/2005/8/layout/cycle1"/>
    <dgm:cxn modelId="{385791E8-AF62-4DD5-A1AA-BF6871723A45}" type="presParOf" srcId="{6B8F8F05-B977-4882-9A69-514FF1DA4B7F}" destId="{BEB48C46-9E78-4E08-9700-21621695B1BC}" srcOrd="7" destOrd="0" presId="urn:microsoft.com/office/officeart/2005/8/layout/cycle1"/>
    <dgm:cxn modelId="{1B11B4C9-957C-4A59-84CF-86B177141BBB}" type="presParOf" srcId="{6B8F8F05-B977-4882-9A69-514FF1DA4B7F}" destId="{0E17ECFC-D6B7-4AB0-8411-FD190786F622}" srcOrd="8" destOrd="0" presId="urn:microsoft.com/office/officeart/2005/8/layout/cycle1"/>
    <dgm:cxn modelId="{5C601A76-8311-4B6A-AE5C-74F25D9766A8}" type="presParOf" srcId="{6B8F8F05-B977-4882-9A69-514FF1DA4B7F}" destId="{E7C90BDA-5D66-4C83-8F17-13F80A80A704}" srcOrd="9" destOrd="0" presId="urn:microsoft.com/office/officeart/2005/8/layout/cycle1"/>
    <dgm:cxn modelId="{3FBFEF61-C8ED-405B-89CA-602B1F523F46}" type="presParOf" srcId="{6B8F8F05-B977-4882-9A69-514FF1DA4B7F}" destId="{2DE86057-EB31-4C85-85B8-9F1D0AA6DAAC}" srcOrd="10" destOrd="0" presId="urn:microsoft.com/office/officeart/2005/8/layout/cycle1"/>
    <dgm:cxn modelId="{B716341D-2F7D-439A-A5CE-2D12BAA46AE4}" type="presParOf" srcId="{6B8F8F05-B977-4882-9A69-514FF1DA4B7F}" destId="{51ECF273-D53E-4A47-9F74-9D664C79BE44}" srcOrd="11" destOrd="0" presId="urn:microsoft.com/office/officeart/2005/8/layout/cycle1"/>
    <dgm:cxn modelId="{BE7373D3-5AE7-4E01-B617-7AA5C0B4BD2C}" type="presParOf" srcId="{6B8F8F05-B977-4882-9A69-514FF1DA4B7F}" destId="{DEF8C948-864C-47D9-B09E-7C53AD5EB2A8}" srcOrd="12" destOrd="0" presId="urn:microsoft.com/office/officeart/2005/8/layout/cycle1"/>
    <dgm:cxn modelId="{61293F9E-0C2E-491C-B083-4D5F0F31431F}" type="presParOf" srcId="{6B8F8F05-B977-4882-9A69-514FF1DA4B7F}" destId="{85AD0126-01FB-4886-9FEC-C58B20976B2D}" srcOrd="13" destOrd="0" presId="urn:microsoft.com/office/officeart/2005/8/layout/cycle1"/>
    <dgm:cxn modelId="{2458FB52-2FFD-48BE-9AF2-2F642F107670}" type="presParOf" srcId="{6B8F8F05-B977-4882-9A69-514FF1DA4B7F}" destId="{EA0D89DE-C9FA-454A-A855-60D5BE83D2FF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51157-F61C-441B-A76D-D78F763932E8}">
      <dsp:nvSpPr>
        <dsp:cNvPr id="0" name=""/>
        <dsp:cNvSpPr/>
      </dsp:nvSpPr>
      <dsp:spPr>
        <a:xfrm>
          <a:off x="0" y="337739"/>
          <a:ext cx="9601196" cy="7363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354076" rIns="745159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食事の前に</a:t>
          </a:r>
          <a:r>
            <a:rPr kumimoji="1" lang="en-US" sz="1700" kern="1200"/>
            <a:t>200CC</a:t>
          </a:r>
          <a:r>
            <a:rPr kumimoji="1" lang="ja-JP" sz="1700" kern="1200"/>
            <a:t>を飲むだけなんです！</a:t>
          </a:r>
          <a:endParaRPr lang="ja-JP" sz="1700" kern="1200"/>
        </a:p>
      </dsp:txBody>
      <dsp:txXfrm>
        <a:off x="0" y="337739"/>
        <a:ext cx="9601196" cy="736312"/>
      </dsp:txXfrm>
    </dsp:sp>
    <dsp:sp modelId="{4C0B9A4D-170C-41A3-8337-2E5B0897AC45}">
      <dsp:nvSpPr>
        <dsp:cNvPr id="0" name=""/>
        <dsp:cNvSpPr/>
      </dsp:nvSpPr>
      <dsp:spPr>
        <a:xfrm>
          <a:off x="480059" y="86819"/>
          <a:ext cx="6720837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700" kern="1200"/>
            <a:t>飲むだけ！</a:t>
          </a:r>
          <a:endParaRPr lang="ja-JP" sz="1700" kern="1200"/>
        </a:p>
      </dsp:txBody>
      <dsp:txXfrm>
        <a:off x="504557" y="111317"/>
        <a:ext cx="6671841" cy="452844"/>
      </dsp:txXfrm>
    </dsp:sp>
    <dsp:sp modelId="{EA3BFAEB-21E1-4AB8-9EE3-A83C12ED046C}">
      <dsp:nvSpPr>
        <dsp:cNvPr id="0" name=""/>
        <dsp:cNvSpPr/>
      </dsp:nvSpPr>
      <dsp:spPr>
        <a:xfrm>
          <a:off x="0" y="1416771"/>
          <a:ext cx="9601196" cy="7363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354076" rIns="745159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有名シェフによってごくごく飲める味に！</a:t>
          </a:r>
          <a:endParaRPr lang="ja-JP" sz="1700" kern="1200"/>
        </a:p>
      </dsp:txBody>
      <dsp:txXfrm>
        <a:off x="0" y="1416771"/>
        <a:ext cx="9601196" cy="736312"/>
      </dsp:txXfrm>
    </dsp:sp>
    <dsp:sp modelId="{7EAD7471-AB67-458D-861E-78D12CBD7A34}">
      <dsp:nvSpPr>
        <dsp:cNvPr id="0" name=""/>
        <dsp:cNvSpPr/>
      </dsp:nvSpPr>
      <dsp:spPr>
        <a:xfrm>
          <a:off x="480059" y="1165851"/>
          <a:ext cx="6720837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700" kern="1200"/>
            <a:t>おいしい！</a:t>
          </a:r>
          <a:endParaRPr lang="ja-JP" sz="1700" kern="1200"/>
        </a:p>
      </dsp:txBody>
      <dsp:txXfrm>
        <a:off x="504557" y="1190349"/>
        <a:ext cx="6671841" cy="452844"/>
      </dsp:txXfrm>
    </dsp:sp>
    <dsp:sp modelId="{831F4E07-6D4B-43D6-B179-B015BFDF2DCD}">
      <dsp:nvSpPr>
        <dsp:cNvPr id="0" name=""/>
        <dsp:cNvSpPr/>
      </dsp:nvSpPr>
      <dsp:spPr>
        <a:xfrm>
          <a:off x="0" y="2495804"/>
          <a:ext cx="9601196" cy="7363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354076" rIns="745159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700" kern="1200"/>
            <a:t>一般的なダイエット食品に比べて半額以下！</a:t>
          </a:r>
          <a:endParaRPr lang="ja-JP" sz="1700" kern="1200"/>
        </a:p>
      </dsp:txBody>
      <dsp:txXfrm>
        <a:off x="0" y="2495804"/>
        <a:ext cx="9601196" cy="736312"/>
      </dsp:txXfrm>
    </dsp:sp>
    <dsp:sp modelId="{DEA84628-C615-468C-976F-E5BA6B5A54E1}">
      <dsp:nvSpPr>
        <dsp:cNvPr id="0" name=""/>
        <dsp:cNvSpPr/>
      </dsp:nvSpPr>
      <dsp:spPr>
        <a:xfrm>
          <a:off x="480059" y="2244884"/>
          <a:ext cx="6720837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700" kern="1200"/>
            <a:t>とにかく安い！</a:t>
          </a:r>
          <a:endParaRPr lang="ja-JP" sz="1700" kern="1200"/>
        </a:p>
      </dsp:txBody>
      <dsp:txXfrm>
        <a:off x="504557" y="2269382"/>
        <a:ext cx="6671841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E56D58-E18F-42C1-AFF3-F6530FAF119E}">
      <dsp:nvSpPr>
        <dsp:cNvPr id="0" name=""/>
        <dsp:cNvSpPr/>
      </dsp:nvSpPr>
      <dsp:spPr>
        <a:xfrm>
          <a:off x="5193978" y="23728"/>
          <a:ext cx="820415" cy="82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筋力をつける</a:t>
          </a:r>
        </a:p>
      </dsp:txBody>
      <dsp:txXfrm>
        <a:off x="5193978" y="23728"/>
        <a:ext cx="820415" cy="820415"/>
      </dsp:txXfrm>
    </dsp:sp>
    <dsp:sp modelId="{F432BAAD-8F55-450F-AC7E-FB6D7358DA11}">
      <dsp:nvSpPr>
        <dsp:cNvPr id="0" name=""/>
        <dsp:cNvSpPr/>
      </dsp:nvSpPr>
      <dsp:spPr>
        <a:xfrm>
          <a:off x="3260145" y="-477"/>
          <a:ext cx="3080909" cy="3080909"/>
        </a:xfrm>
        <a:prstGeom prst="circularArrow">
          <a:avLst>
            <a:gd name="adj1" fmla="val 5193"/>
            <a:gd name="adj2" fmla="val 335366"/>
            <a:gd name="adj3" fmla="val 21295469"/>
            <a:gd name="adj4" fmla="val 19764287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356B56-5C37-429F-8F3B-7E9407EA324E}">
      <dsp:nvSpPr>
        <dsp:cNvPr id="0" name=""/>
        <dsp:cNvSpPr/>
      </dsp:nvSpPr>
      <dsp:spPr>
        <a:xfrm>
          <a:off x="5690621" y="1552239"/>
          <a:ext cx="820415" cy="82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基礎代謝のアップ</a:t>
          </a:r>
        </a:p>
      </dsp:txBody>
      <dsp:txXfrm>
        <a:off x="5690621" y="1552239"/>
        <a:ext cx="820415" cy="820415"/>
      </dsp:txXfrm>
    </dsp:sp>
    <dsp:sp modelId="{EC966727-72BF-4A09-9CBC-F7EC11F8C40F}">
      <dsp:nvSpPr>
        <dsp:cNvPr id="0" name=""/>
        <dsp:cNvSpPr/>
      </dsp:nvSpPr>
      <dsp:spPr>
        <a:xfrm>
          <a:off x="3260145" y="-477"/>
          <a:ext cx="3080909" cy="3080909"/>
        </a:xfrm>
        <a:prstGeom prst="circularArrow">
          <a:avLst>
            <a:gd name="adj1" fmla="val 5193"/>
            <a:gd name="adj2" fmla="val 335366"/>
            <a:gd name="adj3" fmla="val 4017006"/>
            <a:gd name="adj4" fmla="val 2251313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B48C46-9E78-4E08-9700-21621695B1BC}">
      <dsp:nvSpPr>
        <dsp:cNvPr id="0" name=""/>
        <dsp:cNvSpPr/>
      </dsp:nvSpPr>
      <dsp:spPr>
        <a:xfrm>
          <a:off x="4390392" y="2496911"/>
          <a:ext cx="820415" cy="82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効率よい代謝</a:t>
          </a:r>
        </a:p>
      </dsp:txBody>
      <dsp:txXfrm>
        <a:off x="4390392" y="2496911"/>
        <a:ext cx="820415" cy="820415"/>
      </dsp:txXfrm>
    </dsp:sp>
    <dsp:sp modelId="{0E17ECFC-D6B7-4AB0-8411-FD190786F622}">
      <dsp:nvSpPr>
        <dsp:cNvPr id="0" name=""/>
        <dsp:cNvSpPr/>
      </dsp:nvSpPr>
      <dsp:spPr>
        <a:xfrm>
          <a:off x="3260145" y="-477"/>
          <a:ext cx="3080909" cy="3080909"/>
        </a:xfrm>
        <a:prstGeom prst="circularArrow">
          <a:avLst>
            <a:gd name="adj1" fmla="val 5193"/>
            <a:gd name="adj2" fmla="val 335366"/>
            <a:gd name="adj3" fmla="val 8213320"/>
            <a:gd name="adj4" fmla="val 6447627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E86057-EB31-4C85-85B8-9F1D0AA6DAAC}">
      <dsp:nvSpPr>
        <dsp:cNvPr id="0" name=""/>
        <dsp:cNvSpPr/>
      </dsp:nvSpPr>
      <dsp:spPr>
        <a:xfrm>
          <a:off x="3090163" y="1552239"/>
          <a:ext cx="820415" cy="82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リバウンドしない</a:t>
          </a:r>
        </a:p>
      </dsp:txBody>
      <dsp:txXfrm>
        <a:off x="3090163" y="1552239"/>
        <a:ext cx="820415" cy="820415"/>
      </dsp:txXfrm>
    </dsp:sp>
    <dsp:sp modelId="{51ECF273-D53E-4A47-9F74-9D664C79BE44}">
      <dsp:nvSpPr>
        <dsp:cNvPr id="0" name=""/>
        <dsp:cNvSpPr/>
      </dsp:nvSpPr>
      <dsp:spPr>
        <a:xfrm>
          <a:off x="3260145" y="-477"/>
          <a:ext cx="3080909" cy="3080909"/>
        </a:xfrm>
        <a:prstGeom prst="circularArrow">
          <a:avLst>
            <a:gd name="adj1" fmla="val 5193"/>
            <a:gd name="adj2" fmla="val 335366"/>
            <a:gd name="adj3" fmla="val 12300347"/>
            <a:gd name="adj4" fmla="val 10769165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AD0126-01FB-4886-9FEC-C58B20976B2D}">
      <dsp:nvSpPr>
        <dsp:cNvPr id="0" name=""/>
        <dsp:cNvSpPr/>
      </dsp:nvSpPr>
      <dsp:spPr>
        <a:xfrm>
          <a:off x="3586806" y="23728"/>
          <a:ext cx="820415" cy="820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理想的な体型</a:t>
          </a:r>
        </a:p>
      </dsp:txBody>
      <dsp:txXfrm>
        <a:off x="3586806" y="23728"/>
        <a:ext cx="820415" cy="820415"/>
      </dsp:txXfrm>
    </dsp:sp>
    <dsp:sp modelId="{EA0D89DE-C9FA-454A-A855-60D5BE83D2FF}">
      <dsp:nvSpPr>
        <dsp:cNvPr id="0" name=""/>
        <dsp:cNvSpPr/>
      </dsp:nvSpPr>
      <dsp:spPr>
        <a:xfrm>
          <a:off x="3260145" y="-477"/>
          <a:ext cx="3080909" cy="3080909"/>
        </a:xfrm>
        <a:prstGeom prst="circularArrow">
          <a:avLst>
            <a:gd name="adj1" fmla="val 5193"/>
            <a:gd name="adj2" fmla="val 335366"/>
            <a:gd name="adj3" fmla="val 16867988"/>
            <a:gd name="adj4" fmla="val 15196646"/>
            <a:gd name="adj5" fmla="val 6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630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665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273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157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2643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901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674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7400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027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169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17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226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577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2979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967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35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146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28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“ミラクルダイエット”のご紹介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株式会社　ウェイト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4168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今までのダイエット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lphaUcParenR"/>
            </a:pP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まったく食べない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lphaUcParenR"/>
            </a:pP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毎日の適度な運動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lphaUcParenR"/>
            </a:pP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水を２Ｌ以上飲む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lphaUcParenR"/>
            </a:pPr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食べたい物を控える　など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309787" y="5169966"/>
            <a:ext cx="7837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rgbClr val="9E5E9B">
                        <a:shade val="20000"/>
                        <a:satMod val="200000"/>
                      </a:srgbClr>
                    </a:gs>
                    <a:gs pos="78000">
                      <a:srgbClr val="9E5E9B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9E5E9B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リバウンドの危険あり！</a:t>
            </a:r>
          </a:p>
        </p:txBody>
      </p:sp>
    </p:spTree>
    <p:extLst>
      <p:ext uri="{BB962C8B-B14F-4D97-AF65-F5344CB8AC3E}">
        <p14:creationId xmlns:p14="http://schemas.microsoft.com/office/powerpoint/2010/main" val="637281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男女別アンケート結果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sz="half" idx="1"/>
          </p:nvPr>
        </p:nvGraphicFramePr>
        <p:xfrm>
          <a:off x="1298575" y="2560638"/>
          <a:ext cx="6601841" cy="2462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985">
                  <a:extLst>
                    <a:ext uri="{9D8B030D-6E8A-4147-A177-3AD203B41FA5}">
                      <a16:colId xmlns:a16="http://schemas.microsoft.com/office/drawing/2014/main" val="3320363187"/>
                    </a:ext>
                  </a:extLst>
                </a:gridCol>
                <a:gridCol w="1996042">
                  <a:extLst>
                    <a:ext uri="{9D8B030D-6E8A-4147-A177-3AD203B41FA5}">
                      <a16:colId xmlns:a16="http://schemas.microsoft.com/office/drawing/2014/main" val="2901072702"/>
                    </a:ext>
                  </a:extLst>
                </a:gridCol>
                <a:gridCol w="1860116">
                  <a:extLst>
                    <a:ext uri="{9D8B030D-6E8A-4147-A177-3AD203B41FA5}">
                      <a16:colId xmlns:a16="http://schemas.microsoft.com/office/drawing/2014/main" val="66048087"/>
                    </a:ext>
                  </a:extLst>
                </a:gridCol>
                <a:gridCol w="1849698">
                  <a:extLst>
                    <a:ext uri="{9D8B030D-6E8A-4147-A177-3AD203B41FA5}">
                      <a16:colId xmlns:a16="http://schemas.microsoft.com/office/drawing/2014/main" val="784484851"/>
                    </a:ext>
                  </a:extLst>
                </a:gridCol>
              </a:tblGrid>
              <a:tr h="820822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成功した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リバウンド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挫折した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4622876"/>
                  </a:ext>
                </a:extLst>
              </a:tr>
              <a:tr h="8208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男性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18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16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64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2795611"/>
                  </a:ext>
                </a:extLst>
              </a:tr>
              <a:tr h="8208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女性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28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24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48</a:t>
                      </a:r>
                      <a:r>
                        <a:rPr kumimoji="1" lang="ja-JP" altLang="en-US" sz="2400" dirty="0"/>
                        <a:t>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5869824"/>
                  </a:ext>
                </a:extLst>
              </a:tr>
            </a:tbl>
          </a:graphicData>
        </a:graphic>
      </p:graphicFrame>
      <p:pic>
        <p:nvPicPr>
          <p:cNvPr id="7" name="コンテンツ プレースホルダー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422" y="2923065"/>
            <a:ext cx="1417503" cy="2926458"/>
          </a:xfrm>
        </p:spPr>
      </p:pic>
    </p:spTree>
    <p:extLst>
      <p:ext uri="{BB962C8B-B14F-4D97-AF65-F5344CB8AC3E}">
        <p14:creationId xmlns:p14="http://schemas.microsoft.com/office/powerpoint/2010/main" val="2635690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“ミラクルダイエット”とは？</a:t>
            </a:r>
          </a:p>
        </p:txBody>
      </p:sp>
      <p:graphicFrame>
        <p:nvGraphicFramePr>
          <p:cNvPr id="3" name="コンテンツ プレースホルダー 2">
            <a:extLst>
              <a:ext uri="{FF2B5EF4-FFF2-40B4-BE49-F238E27FC236}">
                <a16:creationId xmlns:a16="http://schemas.microsoft.com/office/drawing/2014/main" id="{6DD29246-3498-441F-9405-7877ADFA3F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4602330"/>
              </p:ext>
            </p:extLst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0298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“ミラクルダイエット”の効果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5301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成分比較グラフ</a:t>
            </a:r>
            <a:endParaRPr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6968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“ミラクルダイエット”の流通形態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367335" y="276148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当社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58740" y="3704700"/>
            <a:ext cx="192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6077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129</Words>
  <Application>Microsoft Office PowerPoint</Application>
  <PresentationFormat>ワイド画面</PresentationFormat>
  <Paragraphs>36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Ｐ明朝</vt:lpstr>
      <vt:lpstr>Arial</vt:lpstr>
      <vt:lpstr>Century Gothic</vt:lpstr>
      <vt:lpstr>Garamond</vt:lpstr>
      <vt:lpstr>オーガニック</vt:lpstr>
      <vt:lpstr>“ミラクルダイエット”のご紹介</vt:lpstr>
      <vt:lpstr>今までのダイエット</vt:lpstr>
      <vt:lpstr>男女別アンケート結果</vt:lpstr>
      <vt:lpstr>“ミラクルダイエット”とは？</vt:lpstr>
      <vt:lpstr>“ミラクルダイエット”の効果</vt:lpstr>
      <vt:lpstr>成分比較グラフ</vt:lpstr>
      <vt:lpstr>“ミラクルダイエット”の流通形態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2022-05-25T03:16:11Z</dcterms:created>
  <dcterms:modified xsi:type="dcterms:W3CDTF">2022-05-25T03:16:14Z</dcterms:modified>
</cp:coreProperties>
</file>