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8" d="100"/>
          <a:sy n="68" d="100"/>
        </p:scale>
        <p:origin x="60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7098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690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34330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23671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50004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59281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22078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05992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69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3298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1023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8341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8575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8831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0315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5468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7358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1383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4800" dirty="0">
                <a:latin typeface="+mn-ea"/>
                <a:ea typeface="+mn-ea"/>
              </a:rPr>
              <a:t>容器包装リサイクル制度を知る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kumimoji="1" lang="ja-JP" altLang="en-US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リサイクル推進室</a:t>
            </a:r>
          </a:p>
        </p:txBody>
      </p:sp>
    </p:spTree>
    <p:extLst>
      <p:ext uri="{BB962C8B-B14F-4D97-AF65-F5344CB8AC3E}">
        <p14:creationId xmlns:p14="http://schemas.microsoft.com/office/powerpoint/2010/main" val="2767894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010B1A-158E-4440-8577-098E35965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容器包装リサイクルの背景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89E981A-EA4D-4860-A55A-8F7D62C395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kumimoji="1" lang="ja-JP" altLang="en-US" dirty="0"/>
              <a:t>「大量生産・大量消費・大量破棄」が原因で制定</a:t>
            </a:r>
            <a:endParaRPr kumimoji="1" lang="en-US" altLang="ja-JP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ja-JP" altLang="en-US" dirty="0"/>
              <a:t>廃棄物を埋め立てる場所が足りなくなった</a:t>
            </a:r>
            <a:endParaRPr lang="en-US" altLang="ja-JP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kumimoji="1" lang="ja-JP" altLang="en-US" dirty="0"/>
              <a:t>特に割合の多い容器包装のリサイクルが急務</a:t>
            </a:r>
          </a:p>
        </p:txBody>
      </p:sp>
    </p:spTree>
    <p:extLst>
      <p:ext uri="{BB962C8B-B14F-4D97-AF65-F5344CB8AC3E}">
        <p14:creationId xmlns:p14="http://schemas.microsoft.com/office/powerpoint/2010/main" val="1481644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01678A-0272-454A-A6E5-FE2C5A12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容器包装リサイクル法の仕組み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437544A-3F4C-437D-A64F-68339E1EF5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消費者の役割「分別排出」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市町村が定めるルールに従って分別して排出</a:t>
            </a:r>
            <a:endParaRPr kumimoji="1" lang="en-US" altLang="ja-JP" dirty="0"/>
          </a:p>
          <a:p>
            <a:r>
              <a:rPr lang="ja-JP" altLang="en-US" dirty="0"/>
              <a:t>市町村の役割「分別収集」</a:t>
            </a:r>
            <a:endParaRPr lang="en-US" altLang="ja-JP" dirty="0"/>
          </a:p>
          <a:p>
            <a:pPr lvl="1"/>
            <a:r>
              <a:rPr kumimoji="1" lang="ja-JP" altLang="en-US" dirty="0"/>
              <a:t>排出されたごみを収集し、リサイクル業者に渡す</a:t>
            </a:r>
            <a:endParaRPr kumimoji="1" lang="en-US" altLang="ja-JP" dirty="0"/>
          </a:p>
          <a:p>
            <a:r>
              <a:rPr lang="ja-JP" altLang="en-US" dirty="0"/>
              <a:t>事業者の役割「リサイクル」</a:t>
            </a:r>
            <a:endParaRPr lang="en-US" altLang="ja-JP" dirty="0"/>
          </a:p>
          <a:p>
            <a:pPr lvl="1"/>
            <a:r>
              <a:rPr lang="ja-JP" altLang="en-US" dirty="0"/>
              <a:t>容器包装リサイクル法に基づきリサイクルを行う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554208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038552-DB26-4B6C-889B-5AEC5A2F6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altLang="ja-JP" dirty="0"/>
              <a:t>3R</a:t>
            </a:r>
            <a:r>
              <a:rPr lang="ja-JP" altLang="en-US" dirty="0"/>
              <a:t>推進マイスター制度について</a:t>
            </a:r>
            <a:endParaRPr kumimoji="1" lang="ja-JP" altLang="en-US" dirty="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23A8CA7-61F2-43A3-B3D9-6BC3BAE2B6D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858BEB9E-E1C6-4BDE-A715-1816A413787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433338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</Words>
  <Application>Microsoft Office PowerPoint</Application>
  <PresentationFormat>ワイド画面</PresentationFormat>
  <Paragraphs>14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Ｐ明朝</vt:lpstr>
      <vt:lpstr>Arial</vt:lpstr>
      <vt:lpstr>Garamond</vt:lpstr>
      <vt:lpstr>Wingdings</vt:lpstr>
      <vt:lpstr>オーガニック</vt:lpstr>
      <vt:lpstr>容器包装リサイクル制度を知る</vt:lpstr>
      <vt:lpstr>容器包装リサイクルの背景</vt:lpstr>
      <vt:lpstr>容器包装リサイクル法の仕組み</vt:lpstr>
      <vt:lpstr>3R推進マイスター制度について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2022-05-25T03:28:39Z</dcterms:created>
  <dcterms:modified xsi:type="dcterms:W3CDTF">2022-05-25T03:28:43Z</dcterms:modified>
</cp:coreProperties>
</file>