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32" autoAdjust="0"/>
    <p:restoredTop sz="94660"/>
  </p:normalViewPr>
  <p:slideViewPr>
    <p:cSldViewPr snapToGrid="0">
      <p:cViewPr varScale="1">
        <p:scale>
          <a:sx n="68" d="100"/>
          <a:sy n="68" d="100"/>
        </p:scale>
        <p:origin x="59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798901C2-8A5F-4C42-A47A-CB52D71122E8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40AF2B5F-843C-4821-A390-4DC3AF791A4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276131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901C2-8A5F-4C42-A47A-CB52D71122E8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F2B5F-843C-4821-A390-4DC3AF791A4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80754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901C2-8A5F-4C42-A47A-CB52D71122E8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F2B5F-843C-4821-A390-4DC3AF791A4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434390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901C2-8A5F-4C42-A47A-CB52D71122E8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F2B5F-843C-4821-A390-4DC3AF791A4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846820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901C2-8A5F-4C42-A47A-CB52D71122E8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F2B5F-843C-4821-A390-4DC3AF791A4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187684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901C2-8A5F-4C42-A47A-CB52D71122E8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F2B5F-843C-4821-A390-4DC3AF791A4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562101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901C2-8A5F-4C42-A47A-CB52D71122E8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F2B5F-843C-4821-A390-4DC3AF791A4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5107684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901C2-8A5F-4C42-A47A-CB52D71122E8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F2B5F-843C-4821-A390-4DC3AF791A4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2900866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901C2-8A5F-4C42-A47A-CB52D71122E8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F2B5F-843C-4821-A390-4DC3AF791A4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268158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901C2-8A5F-4C42-A47A-CB52D71122E8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F2B5F-843C-4821-A390-4DC3AF791A4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429975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901C2-8A5F-4C42-A47A-CB52D71122E8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F2B5F-843C-4821-A390-4DC3AF791A4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621374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901C2-8A5F-4C42-A47A-CB52D71122E8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F2B5F-843C-4821-A390-4DC3AF791A4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351429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901C2-8A5F-4C42-A47A-CB52D71122E8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F2B5F-843C-4821-A390-4DC3AF791A4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11944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901C2-8A5F-4C42-A47A-CB52D71122E8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F2B5F-843C-4821-A390-4DC3AF791A4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776214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901C2-8A5F-4C42-A47A-CB52D71122E8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F2B5F-843C-4821-A390-4DC3AF791A4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095654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901C2-8A5F-4C42-A47A-CB52D71122E8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F2B5F-843C-4821-A390-4DC3AF791A4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723861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901C2-8A5F-4C42-A47A-CB52D71122E8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F2B5F-843C-4821-A390-4DC3AF791A4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723246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798901C2-8A5F-4C42-A47A-CB52D71122E8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40AF2B5F-843C-4821-A390-4DC3AF791A4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618353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sz="4800" dirty="0">
                <a:latin typeface="+mn-ea"/>
                <a:ea typeface="+mn-ea"/>
              </a:rPr>
              <a:t>容器包装リサイクル制度を知る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kumimoji="1" lang="ja-JP" altLang="en-US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リサイクル推進室</a:t>
            </a:r>
          </a:p>
        </p:txBody>
      </p:sp>
    </p:spTree>
    <p:extLst>
      <p:ext uri="{BB962C8B-B14F-4D97-AF65-F5344CB8AC3E}">
        <p14:creationId xmlns:p14="http://schemas.microsoft.com/office/powerpoint/2010/main" val="27678945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容器包装リサイクルの背景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ja-JP" altLang="ja-JP" dirty="0"/>
              <a:t>「大量生産・大量消費・大量破棄」が原因で制定</a:t>
            </a:r>
            <a:endParaRPr lang="en-US" altLang="ja-JP" dirty="0"/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ja-JP" altLang="ja-JP" dirty="0"/>
              <a:t>廃棄物を埋め立てる場所が足</a:t>
            </a:r>
            <a:r>
              <a:rPr lang="ja-JP" altLang="en-US" dirty="0"/>
              <a:t>り</a:t>
            </a:r>
            <a:r>
              <a:rPr lang="ja-JP" altLang="ja-JP" dirty="0"/>
              <a:t>なくなった</a:t>
            </a:r>
            <a:endParaRPr lang="en-US" altLang="ja-JP" dirty="0"/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ja-JP" altLang="ja-JP" dirty="0"/>
              <a:t>特に割合の多い容器包装のリサイクルが急務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7998328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容器包装リサイクル法の仕組み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ja-JP" altLang="ja-JP" dirty="0"/>
              <a:t>消費者の役割「分別排出」</a:t>
            </a:r>
          </a:p>
          <a:p>
            <a:pPr lvl="1"/>
            <a:r>
              <a:rPr lang="ja-JP" altLang="ja-JP" dirty="0"/>
              <a:t>市町村が定めるルールに従って分別して排出</a:t>
            </a:r>
          </a:p>
          <a:p>
            <a:r>
              <a:rPr lang="ja-JP" altLang="ja-JP" dirty="0"/>
              <a:t>市町村の役割「分別収集」</a:t>
            </a:r>
          </a:p>
          <a:p>
            <a:pPr lvl="1"/>
            <a:r>
              <a:rPr lang="ja-JP" altLang="ja-JP" dirty="0"/>
              <a:t>排出されたごみを収集し、リサイクル業者に渡す</a:t>
            </a:r>
          </a:p>
          <a:p>
            <a:r>
              <a:rPr lang="ja-JP" altLang="ja-JP" dirty="0"/>
              <a:t>事業者の役割「リサイクル」</a:t>
            </a:r>
          </a:p>
          <a:p>
            <a:pPr lvl="1"/>
            <a:r>
              <a:rPr lang="ja-JP" altLang="ja-JP" dirty="0"/>
              <a:t>容器包装リサイクル法に基づきリサイクルを行う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5712944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kumimoji="1" lang="en-US" altLang="ja-JP" dirty="0"/>
              <a:t>3R</a:t>
            </a:r>
            <a:r>
              <a:rPr kumimoji="1" lang="ja-JP" altLang="en-US" dirty="0"/>
              <a:t>推進マイスター制度について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194411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法改正と今後の課題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容器包装の排出抑制の促進</a:t>
            </a:r>
            <a:endParaRPr lang="en-US" altLang="ja-JP" dirty="0"/>
          </a:p>
          <a:p>
            <a:pPr lvl="1"/>
            <a:r>
              <a:rPr kumimoji="1" lang="ja-JP" altLang="en-US" dirty="0"/>
              <a:t>消費者の意識向上・事業者との連携促進</a:t>
            </a:r>
            <a:endParaRPr kumimoji="1" lang="en-US" altLang="ja-JP" dirty="0"/>
          </a:p>
          <a:p>
            <a:pPr lvl="1"/>
            <a:r>
              <a:rPr lang="ja-JP" altLang="en-US" dirty="0"/>
              <a:t>事業者に対する排出抑制を促進するための措置の導入</a:t>
            </a:r>
            <a:endParaRPr kumimoji="1" lang="en-US" altLang="ja-JP" dirty="0"/>
          </a:p>
          <a:p>
            <a:r>
              <a:rPr lang="ja-JP" altLang="en-US" dirty="0"/>
              <a:t>質の高い分別収集・再商品化の推進</a:t>
            </a:r>
            <a:endParaRPr lang="en-US" altLang="ja-JP" dirty="0"/>
          </a:p>
          <a:p>
            <a:pPr lvl="1"/>
            <a:r>
              <a:rPr lang="ja-JP" altLang="en-US" dirty="0"/>
              <a:t>事業者が市町村に資金を拠出する仕組みの創設</a:t>
            </a:r>
            <a:endParaRPr lang="en-US" altLang="ja-JP" dirty="0"/>
          </a:p>
          <a:p>
            <a:r>
              <a:rPr kumimoji="1" lang="ja-JP" altLang="en-US" dirty="0"/>
              <a:t>容器包装の円滑な再商品化</a:t>
            </a:r>
            <a:endParaRPr kumimoji="1" lang="en-US" altLang="ja-JP" dirty="0"/>
          </a:p>
          <a:p>
            <a:pPr lvl="1"/>
            <a:r>
              <a:rPr lang="ja-JP" altLang="en-US" dirty="0"/>
              <a:t>円滑な再商品化に向けた国の方針の明確化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87105783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オーガニック">
  <a:themeElements>
    <a:clrScheme name="オーガニック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オーガニック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オーガニック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179</Words>
  <Application>Microsoft Office PowerPoint</Application>
  <PresentationFormat>ワイド画面</PresentationFormat>
  <Paragraphs>22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0" baseType="lpstr">
      <vt:lpstr>ＭＳ Ｐ明朝</vt:lpstr>
      <vt:lpstr>Arial</vt:lpstr>
      <vt:lpstr>Garamond</vt:lpstr>
      <vt:lpstr>Wingdings</vt:lpstr>
      <vt:lpstr>オーガニック</vt:lpstr>
      <vt:lpstr>容器包装リサイクル制度を知る</vt:lpstr>
      <vt:lpstr>容器包装リサイクルの背景</vt:lpstr>
      <vt:lpstr>容器包装リサイクル法の仕組み</vt:lpstr>
      <vt:lpstr>3R推進マイスター制度について</vt:lpstr>
      <vt:lpstr>法改正と今後の課題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2022-05-25T03:29:12Z</dcterms:created>
  <dcterms:modified xsi:type="dcterms:W3CDTF">2022-05-25T03:29:16Z</dcterms:modified>
</cp:coreProperties>
</file>