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54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2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873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60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341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98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95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03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748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80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27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1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010B1A-158E-4440-8577-098E35965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9E981A-EA4D-4860-A55A-8F7D62C39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「大量生産・大量消費・大量破棄」が原因で制定</a:t>
            </a:r>
            <a:endParaRPr kumimoji="1" lang="en-US" altLang="ja-JP" dirty="0"/>
          </a:p>
          <a:p>
            <a:r>
              <a:rPr lang="ja-JP" altLang="en-US" dirty="0"/>
              <a:t>廃棄物を埋め立てる場所が足りなくなった</a:t>
            </a:r>
            <a:endParaRPr lang="en-US" altLang="ja-JP" dirty="0"/>
          </a:p>
          <a:p>
            <a:r>
              <a:rPr kumimoji="1" lang="ja-JP" altLang="en-US" dirty="0"/>
              <a:t>特に割合の多い容器包装のリサイクルが急務</a:t>
            </a:r>
          </a:p>
        </p:txBody>
      </p:sp>
    </p:spTree>
    <p:extLst>
      <p:ext uri="{BB962C8B-B14F-4D97-AF65-F5344CB8AC3E}">
        <p14:creationId xmlns:p14="http://schemas.microsoft.com/office/powerpoint/2010/main" val="148164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01678A-0272-454A-A6E5-FE2C5A12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容器包装リサイクル法の仕組み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37544A-3F4C-437D-A64F-68339E1EF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消費者の役割「分別排出」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市町村が定めるルールに従って分別して排出</a:t>
            </a:r>
            <a:endParaRPr kumimoji="1" lang="en-US" altLang="ja-JP" dirty="0"/>
          </a:p>
          <a:p>
            <a:r>
              <a:rPr lang="ja-JP" altLang="en-US" dirty="0"/>
              <a:t>市町村の役割「分別収集」</a:t>
            </a:r>
            <a:endParaRPr lang="en-US" altLang="ja-JP" dirty="0"/>
          </a:p>
          <a:p>
            <a:pPr lvl="1"/>
            <a:r>
              <a:rPr kumimoji="1" lang="ja-JP" altLang="en-US" dirty="0"/>
              <a:t>排出されたごみを収集し、リサイクル業者に渡す</a:t>
            </a:r>
            <a:endParaRPr kumimoji="1" lang="en-US" altLang="ja-JP" dirty="0"/>
          </a:p>
          <a:p>
            <a:r>
              <a:rPr lang="ja-JP" altLang="en-US" dirty="0"/>
              <a:t>事業者の役割「リサイクル」</a:t>
            </a:r>
            <a:endParaRPr lang="en-US" altLang="ja-JP" dirty="0"/>
          </a:p>
          <a:p>
            <a:pPr lvl="1"/>
            <a:r>
              <a:rPr lang="ja-JP" altLang="en-US" dirty="0"/>
              <a:t>容器包装リサイクル法に基づきリサイクルを行う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4208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38552-DB26-4B6C-889B-5AEC5A2F6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ja-JP" dirty="0"/>
              <a:t>3R</a:t>
            </a:r>
            <a:r>
              <a:rPr lang="ja-JP" altLang="en-US" dirty="0"/>
              <a:t>推進マイスター制度について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958965-ABCE-49A4-AD4E-08D3E92C7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3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2022-05-25T03:28:50Z</dcterms:created>
  <dcterms:modified xsi:type="dcterms:W3CDTF">2022-05-25T03:28:53Z</dcterms:modified>
</cp:coreProperties>
</file>