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39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4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14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51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62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97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1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83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39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6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08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919F1-F218-4A92-AA31-09739960FFF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3FD64-CB45-419A-9055-541ED744E1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27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F290E8-E9DD-433A-BCCC-32E9C24356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容器包装リサイクル制度を知る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A03FFDB-D2DF-430E-ADF1-83178CF111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/>
              <a:t>リサイクル推進室</a:t>
            </a:r>
          </a:p>
        </p:txBody>
      </p:sp>
    </p:spTree>
    <p:extLst>
      <p:ext uri="{BB962C8B-B14F-4D97-AF65-F5344CB8AC3E}">
        <p14:creationId xmlns:p14="http://schemas.microsoft.com/office/powerpoint/2010/main" val="293425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容器包装リサイクル制度を知る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2022-05-25T03:26:44Z</dcterms:created>
  <dcterms:modified xsi:type="dcterms:W3CDTF">2022-05-25T03:26:48Z</dcterms:modified>
</cp:coreProperties>
</file>