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F36BAD-C56B-48CE-9C0F-E006B21CD1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102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Ｐ明朝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窓を閉め切っての掃除が可能</vt:lpstr>
      <vt:lpstr>あらゆるシーンで活躍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2022-05-25T03:30:43Z</dcterms:created>
  <dcterms:modified xsi:type="dcterms:W3CDTF">2022-05-25T03:30:45Z</dcterms:modified>
</cp:coreProperties>
</file>