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ミラクルD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600</c:v>
                </c:pt>
                <c:pt idx="2">
                  <c:v>1200</c:v>
                </c:pt>
                <c:pt idx="3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AA-46D8-8AAD-173815DC49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200</c:v>
                </c:pt>
                <c:pt idx="1">
                  <c:v>180</c:v>
                </c:pt>
                <c:pt idx="2">
                  <c:v>400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AA-46D8-8AAD-173815DC49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B社製品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カルシウム</c:v>
                </c:pt>
                <c:pt idx="1">
                  <c:v>ビタミンC</c:v>
                </c:pt>
                <c:pt idx="2">
                  <c:v>カリウム</c:v>
                </c:pt>
                <c:pt idx="3">
                  <c:v>タンパク質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150</c:v>
                </c:pt>
                <c:pt idx="1">
                  <c:v>300</c:v>
                </c:pt>
                <c:pt idx="2">
                  <c:v>560</c:v>
                </c:pt>
                <c:pt idx="3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AA-46D8-8AAD-173815DC4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433160"/>
        <c:axId val="238433552"/>
      </c:barChart>
      <c:catAx>
        <c:axId val="238433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8433552"/>
        <c:crosses val="autoZero"/>
        <c:auto val="1"/>
        <c:lblAlgn val="ctr"/>
        <c:lblOffset val="100"/>
        <c:noMultiLvlLbl val="0"/>
      </c:catAx>
      <c:valAx>
        <c:axId val="23843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84331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F9BD6-417C-40DD-B606-E0033205903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896B35-78D6-4940-8DBE-A5B7D009C944}">
      <dgm:prSet phldrT="[テキスト]"/>
      <dgm:spPr/>
      <dgm:t>
        <a:bodyPr/>
        <a:lstStyle/>
        <a:p>
          <a:r>
            <a:rPr kumimoji="1" lang="ja-JP" altLang="en-US" dirty="0"/>
            <a:t>筋力をつける</a:t>
          </a:r>
        </a:p>
      </dgm:t>
    </dgm:pt>
    <dgm:pt modelId="{44C2F20F-3567-4DDD-9E38-3EE0BEE2DE46}" type="par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9E6C4E7F-A5A5-475D-9660-A751F7CBC2A5}" type="sibTrans" cxnId="{5628B541-9F0A-448A-8BC2-03EDB93E6359}">
      <dgm:prSet/>
      <dgm:spPr/>
      <dgm:t>
        <a:bodyPr/>
        <a:lstStyle/>
        <a:p>
          <a:endParaRPr kumimoji="1" lang="ja-JP" altLang="en-US"/>
        </a:p>
      </dgm:t>
    </dgm:pt>
    <dgm:pt modelId="{868A4FBC-717C-4475-B55B-AB8629242CB8}">
      <dgm:prSet phldrT="[テキスト]"/>
      <dgm:spPr/>
      <dgm:t>
        <a:bodyPr/>
        <a:lstStyle/>
        <a:p>
          <a:r>
            <a:rPr kumimoji="1" lang="ja-JP" altLang="en-US" dirty="0"/>
            <a:t>基礎代謝のアップ</a:t>
          </a:r>
        </a:p>
      </dgm:t>
    </dgm:pt>
    <dgm:pt modelId="{34C2E575-1B43-4617-B4B7-DF343B3438FE}" type="par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C61210CE-054E-47E8-A057-94F2E344467C}" type="sibTrans" cxnId="{39C8FA38-E97C-4912-BFE7-BA432C00BA9F}">
      <dgm:prSet/>
      <dgm:spPr/>
      <dgm:t>
        <a:bodyPr/>
        <a:lstStyle/>
        <a:p>
          <a:endParaRPr kumimoji="1" lang="ja-JP" altLang="en-US"/>
        </a:p>
      </dgm:t>
    </dgm:pt>
    <dgm:pt modelId="{83A29A27-30B1-41EB-9F83-B7ADFBE5230D}">
      <dgm:prSet phldrT="[テキスト]"/>
      <dgm:spPr/>
      <dgm:t>
        <a:bodyPr/>
        <a:lstStyle/>
        <a:p>
          <a:r>
            <a:rPr kumimoji="1" lang="ja-JP" altLang="en-US" dirty="0"/>
            <a:t>効率よい代謝</a:t>
          </a:r>
        </a:p>
      </dgm:t>
    </dgm:pt>
    <dgm:pt modelId="{7D3214A4-44BA-4E6C-9782-3FDD72BEA34D}" type="par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DDF17C33-5A7C-481E-942B-E809D39E78FD}" type="sibTrans" cxnId="{48196D81-1B86-40D5-BF34-EB4C47210C4C}">
      <dgm:prSet/>
      <dgm:spPr/>
      <dgm:t>
        <a:bodyPr/>
        <a:lstStyle/>
        <a:p>
          <a:endParaRPr kumimoji="1" lang="ja-JP" altLang="en-US"/>
        </a:p>
      </dgm:t>
    </dgm:pt>
    <dgm:pt modelId="{0E71710A-F071-4A7D-B7CF-4D07A0DB5372}">
      <dgm:prSet phldrT="[テキスト]"/>
      <dgm:spPr/>
      <dgm:t>
        <a:bodyPr/>
        <a:lstStyle/>
        <a:p>
          <a:r>
            <a:rPr kumimoji="1" lang="ja-JP" altLang="en-US" dirty="0"/>
            <a:t>リバウンドしない</a:t>
          </a:r>
        </a:p>
      </dgm:t>
    </dgm:pt>
    <dgm:pt modelId="{152687A2-BE59-4305-A1DB-6642597AFCC3}" type="par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76BC4FF-6C34-4B83-9DCC-50B96E273D94}" type="sibTrans" cxnId="{EEB8571E-EED8-4406-958A-F26E768DE74F}">
      <dgm:prSet/>
      <dgm:spPr/>
      <dgm:t>
        <a:bodyPr/>
        <a:lstStyle/>
        <a:p>
          <a:endParaRPr kumimoji="1" lang="ja-JP" altLang="en-US"/>
        </a:p>
      </dgm:t>
    </dgm:pt>
    <dgm:pt modelId="{3AA86001-886A-48B0-8A26-51EBBB42D1F1}">
      <dgm:prSet phldrT="[テキスト]"/>
      <dgm:spPr/>
      <dgm:t>
        <a:bodyPr/>
        <a:lstStyle/>
        <a:p>
          <a:r>
            <a:rPr kumimoji="1" lang="ja-JP" altLang="en-US" dirty="0"/>
            <a:t>理想的な体型</a:t>
          </a:r>
        </a:p>
      </dgm:t>
    </dgm:pt>
    <dgm:pt modelId="{41F96AEC-290D-4656-9BCA-3CD17506F63D}" type="par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F73DF166-481F-4F88-A748-1E9B51219A0D}" type="sibTrans" cxnId="{778BFE6A-0C99-4C10-A47A-9EB95F749175}">
      <dgm:prSet/>
      <dgm:spPr/>
      <dgm:t>
        <a:bodyPr/>
        <a:lstStyle/>
        <a:p>
          <a:endParaRPr kumimoji="1" lang="ja-JP" altLang="en-US"/>
        </a:p>
      </dgm:t>
    </dgm:pt>
    <dgm:pt modelId="{6B8F8F05-B977-4882-9A69-514FF1DA4B7F}" type="pres">
      <dgm:prSet presAssocID="{C63F9BD6-417C-40DD-B606-E00332059037}" presName="cycle" presStyleCnt="0">
        <dgm:presLayoutVars>
          <dgm:dir/>
          <dgm:resizeHandles val="exact"/>
        </dgm:presLayoutVars>
      </dgm:prSet>
      <dgm:spPr/>
    </dgm:pt>
    <dgm:pt modelId="{B72EBCD1-A945-4E73-8D93-7B97CC1AC71C}" type="pres">
      <dgm:prSet presAssocID="{79896B35-78D6-4940-8DBE-A5B7D009C944}" presName="dummy" presStyleCnt="0"/>
      <dgm:spPr/>
    </dgm:pt>
    <dgm:pt modelId="{11E56D58-E18F-42C1-AFF3-F6530FAF119E}" type="pres">
      <dgm:prSet presAssocID="{79896B35-78D6-4940-8DBE-A5B7D009C944}" presName="node" presStyleLbl="revTx" presStyleIdx="0" presStyleCnt="5">
        <dgm:presLayoutVars>
          <dgm:bulletEnabled val="1"/>
        </dgm:presLayoutVars>
      </dgm:prSet>
      <dgm:spPr/>
    </dgm:pt>
    <dgm:pt modelId="{F432BAAD-8F55-450F-AC7E-FB6D7358DA11}" type="pres">
      <dgm:prSet presAssocID="{9E6C4E7F-A5A5-475D-9660-A751F7CBC2A5}" presName="sibTrans" presStyleLbl="node1" presStyleIdx="0" presStyleCnt="5"/>
      <dgm:spPr/>
    </dgm:pt>
    <dgm:pt modelId="{D4221406-B628-4EB9-A4E5-AC6377C82FEC}" type="pres">
      <dgm:prSet presAssocID="{868A4FBC-717C-4475-B55B-AB8629242CB8}" presName="dummy" presStyleCnt="0"/>
      <dgm:spPr/>
    </dgm:pt>
    <dgm:pt modelId="{84356B56-5C37-429F-8F3B-7E9407EA324E}" type="pres">
      <dgm:prSet presAssocID="{868A4FBC-717C-4475-B55B-AB8629242CB8}" presName="node" presStyleLbl="revTx" presStyleIdx="1" presStyleCnt="5">
        <dgm:presLayoutVars>
          <dgm:bulletEnabled val="1"/>
        </dgm:presLayoutVars>
      </dgm:prSet>
      <dgm:spPr/>
    </dgm:pt>
    <dgm:pt modelId="{EC966727-72BF-4A09-9CBC-F7EC11F8C40F}" type="pres">
      <dgm:prSet presAssocID="{C61210CE-054E-47E8-A057-94F2E344467C}" presName="sibTrans" presStyleLbl="node1" presStyleIdx="1" presStyleCnt="5"/>
      <dgm:spPr/>
    </dgm:pt>
    <dgm:pt modelId="{72062E0E-393F-4509-9C01-853B1B87BEB3}" type="pres">
      <dgm:prSet presAssocID="{83A29A27-30B1-41EB-9F83-B7ADFBE5230D}" presName="dummy" presStyleCnt="0"/>
      <dgm:spPr/>
    </dgm:pt>
    <dgm:pt modelId="{BEB48C46-9E78-4E08-9700-21621695B1BC}" type="pres">
      <dgm:prSet presAssocID="{83A29A27-30B1-41EB-9F83-B7ADFBE5230D}" presName="node" presStyleLbl="revTx" presStyleIdx="2" presStyleCnt="5">
        <dgm:presLayoutVars>
          <dgm:bulletEnabled val="1"/>
        </dgm:presLayoutVars>
      </dgm:prSet>
      <dgm:spPr/>
    </dgm:pt>
    <dgm:pt modelId="{0E17ECFC-D6B7-4AB0-8411-FD190786F622}" type="pres">
      <dgm:prSet presAssocID="{DDF17C33-5A7C-481E-942B-E809D39E78FD}" presName="sibTrans" presStyleLbl="node1" presStyleIdx="2" presStyleCnt="5"/>
      <dgm:spPr/>
    </dgm:pt>
    <dgm:pt modelId="{E7C90BDA-5D66-4C83-8F17-13F80A80A704}" type="pres">
      <dgm:prSet presAssocID="{0E71710A-F071-4A7D-B7CF-4D07A0DB5372}" presName="dummy" presStyleCnt="0"/>
      <dgm:spPr/>
    </dgm:pt>
    <dgm:pt modelId="{2DE86057-EB31-4C85-85B8-9F1D0AA6DAAC}" type="pres">
      <dgm:prSet presAssocID="{0E71710A-F071-4A7D-B7CF-4D07A0DB5372}" presName="node" presStyleLbl="revTx" presStyleIdx="3" presStyleCnt="5">
        <dgm:presLayoutVars>
          <dgm:bulletEnabled val="1"/>
        </dgm:presLayoutVars>
      </dgm:prSet>
      <dgm:spPr/>
    </dgm:pt>
    <dgm:pt modelId="{51ECF273-D53E-4A47-9F74-9D664C79BE44}" type="pres">
      <dgm:prSet presAssocID="{376BC4FF-6C34-4B83-9DCC-50B96E273D94}" presName="sibTrans" presStyleLbl="node1" presStyleIdx="3" presStyleCnt="5"/>
      <dgm:spPr/>
    </dgm:pt>
    <dgm:pt modelId="{DEF8C948-864C-47D9-B09E-7C53AD5EB2A8}" type="pres">
      <dgm:prSet presAssocID="{3AA86001-886A-48B0-8A26-51EBBB42D1F1}" presName="dummy" presStyleCnt="0"/>
      <dgm:spPr/>
    </dgm:pt>
    <dgm:pt modelId="{85AD0126-01FB-4886-9FEC-C58B20976B2D}" type="pres">
      <dgm:prSet presAssocID="{3AA86001-886A-48B0-8A26-51EBBB42D1F1}" presName="node" presStyleLbl="revTx" presStyleIdx="4" presStyleCnt="5">
        <dgm:presLayoutVars>
          <dgm:bulletEnabled val="1"/>
        </dgm:presLayoutVars>
      </dgm:prSet>
      <dgm:spPr/>
    </dgm:pt>
    <dgm:pt modelId="{EA0D89DE-C9FA-454A-A855-60D5BE83D2FF}" type="pres">
      <dgm:prSet presAssocID="{F73DF166-481F-4F88-A748-1E9B51219A0D}" presName="sibTrans" presStyleLbl="node1" presStyleIdx="4" presStyleCnt="5"/>
      <dgm:spPr/>
    </dgm:pt>
  </dgm:ptLst>
  <dgm:cxnLst>
    <dgm:cxn modelId="{2C1D7B0A-4CFE-4A5A-8DEC-AF555B6919A6}" type="presOf" srcId="{C61210CE-054E-47E8-A057-94F2E344467C}" destId="{EC966727-72BF-4A09-9CBC-F7EC11F8C40F}" srcOrd="0" destOrd="0" presId="urn:microsoft.com/office/officeart/2005/8/layout/cycle1"/>
    <dgm:cxn modelId="{EEB8571E-EED8-4406-958A-F26E768DE74F}" srcId="{C63F9BD6-417C-40DD-B606-E00332059037}" destId="{0E71710A-F071-4A7D-B7CF-4D07A0DB5372}" srcOrd="3" destOrd="0" parTransId="{152687A2-BE59-4305-A1DB-6642597AFCC3}" sibTransId="{376BC4FF-6C34-4B83-9DCC-50B96E273D94}"/>
    <dgm:cxn modelId="{E5427522-29F4-48E4-862A-0CB85D1EA99C}" type="presOf" srcId="{DDF17C33-5A7C-481E-942B-E809D39E78FD}" destId="{0E17ECFC-D6B7-4AB0-8411-FD190786F622}" srcOrd="0" destOrd="0" presId="urn:microsoft.com/office/officeart/2005/8/layout/cycle1"/>
    <dgm:cxn modelId="{27FA5E30-3E27-4E04-9A53-8915CB1A9506}" type="presOf" srcId="{F73DF166-481F-4F88-A748-1E9B51219A0D}" destId="{EA0D89DE-C9FA-454A-A855-60D5BE83D2FF}" srcOrd="0" destOrd="0" presId="urn:microsoft.com/office/officeart/2005/8/layout/cycle1"/>
    <dgm:cxn modelId="{39C8FA38-E97C-4912-BFE7-BA432C00BA9F}" srcId="{C63F9BD6-417C-40DD-B606-E00332059037}" destId="{868A4FBC-717C-4475-B55B-AB8629242CB8}" srcOrd="1" destOrd="0" parTransId="{34C2E575-1B43-4617-B4B7-DF343B3438FE}" sibTransId="{C61210CE-054E-47E8-A057-94F2E344467C}"/>
    <dgm:cxn modelId="{5628B541-9F0A-448A-8BC2-03EDB93E6359}" srcId="{C63F9BD6-417C-40DD-B606-E00332059037}" destId="{79896B35-78D6-4940-8DBE-A5B7D009C944}" srcOrd="0" destOrd="0" parTransId="{44C2F20F-3567-4DDD-9E38-3EE0BEE2DE46}" sibTransId="{9E6C4E7F-A5A5-475D-9660-A751F7CBC2A5}"/>
    <dgm:cxn modelId="{778BFE6A-0C99-4C10-A47A-9EB95F749175}" srcId="{C63F9BD6-417C-40DD-B606-E00332059037}" destId="{3AA86001-886A-48B0-8A26-51EBBB42D1F1}" srcOrd="4" destOrd="0" parTransId="{41F96AEC-290D-4656-9BCA-3CD17506F63D}" sibTransId="{F73DF166-481F-4F88-A748-1E9B51219A0D}"/>
    <dgm:cxn modelId="{C081AD6C-778B-415F-A346-957F8721E914}" type="presOf" srcId="{3AA86001-886A-48B0-8A26-51EBBB42D1F1}" destId="{85AD0126-01FB-4886-9FEC-C58B20976B2D}" srcOrd="0" destOrd="0" presId="urn:microsoft.com/office/officeart/2005/8/layout/cycle1"/>
    <dgm:cxn modelId="{52488B6E-14C1-4E77-B196-B2FB0712495D}" type="presOf" srcId="{0E71710A-F071-4A7D-B7CF-4D07A0DB5372}" destId="{2DE86057-EB31-4C85-85B8-9F1D0AA6DAAC}" srcOrd="0" destOrd="0" presId="urn:microsoft.com/office/officeart/2005/8/layout/cycle1"/>
    <dgm:cxn modelId="{131F547E-A7A0-47F1-B6F0-464DB0A86470}" type="presOf" srcId="{C63F9BD6-417C-40DD-B606-E00332059037}" destId="{6B8F8F05-B977-4882-9A69-514FF1DA4B7F}" srcOrd="0" destOrd="0" presId="urn:microsoft.com/office/officeart/2005/8/layout/cycle1"/>
    <dgm:cxn modelId="{223E827F-E8E5-4EE5-934C-297C04059E65}" type="presOf" srcId="{83A29A27-30B1-41EB-9F83-B7ADFBE5230D}" destId="{BEB48C46-9E78-4E08-9700-21621695B1BC}" srcOrd="0" destOrd="0" presId="urn:microsoft.com/office/officeart/2005/8/layout/cycle1"/>
    <dgm:cxn modelId="{48196D81-1B86-40D5-BF34-EB4C47210C4C}" srcId="{C63F9BD6-417C-40DD-B606-E00332059037}" destId="{83A29A27-30B1-41EB-9F83-B7ADFBE5230D}" srcOrd="2" destOrd="0" parTransId="{7D3214A4-44BA-4E6C-9782-3FDD72BEA34D}" sibTransId="{DDF17C33-5A7C-481E-942B-E809D39E78FD}"/>
    <dgm:cxn modelId="{EAD70D9C-7201-4853-BEC5-C415B0CC3F0C}" type="presOf" srcId="{376BC4FF-6C34-4B83-9DCC-50B96E273D94}" destId="{51ECF273-D53E-4A47-9F74-9D664C79BE44}" srcOrd="0" destOrd="0" presId="urn:microsoft.com/office/officeart/2005/8/layout/cycle1"/>
    <dgm:cxn modelId="{5ED20AB8-E22F-49F4-9B37-92907965DE87}" type="presOf" srcId="{79896B35-78D6-4940-8DBE-A5B7D009C944}" destId="{11E56D58-E18F-42C1-AFF3-F6530FAF119E}" srcOrd="0" destOrd="0" presId="urn:microsoft.com/office/officeart/2005/8/layout/cycle1"/>
    <dgm:cxn modelId="{309EBCF6-2D36-4DB4-9578-8B91902ACB38}" type="presOf" srcId="{868A4FBC-717C-4475-B55B-AB8629242CB8}" destId="{84356B56-5C37-429F-8F3B-7E9407EA324E}" srcOrd="0" destOrd="0" presId="urn:microsoft.com/office/officeart/2005/8/layout/cycle1"/>
    <dgm:cxn modelId="{2D8535FB-095A-4103-9956-2C9752AF6C83}" type="presOf" srcId="{9E6C4E7F-A5A5-475D-9660-A751F7CBC2A5}" destId="{F432BAAD-8F55-450F-AC7E-FB6D7358DA11}" srcOrd="0" destOrd="0" presId="urn:microsoft.com/office/officeart/2005/8/layout/cycle1"/>
    <dgm:cxn modelId="{F65CC354-4B59-4A35-962F-1FCDB5186706}" type="presParOf" srcId="{6B8F8F05-B977-4882-9A69-514FF1DA4B7F}" destId="{B72EBCD1-A945-4E73-8D93-7B97CC1AC71C}" srcOrd="0" destOrd="0" presId="urn:microsoft.com/office/officeart/2005/8/layout/cycle1"/>
    <dgm:cxn modelId="{D99B2E2F-A519-416C-A9A7-09932AA2D8D8}" type="presParOf" srcId="{6B8F8F05-B977-4882-9A69-514FF1DA4B7F}" destId="{11E56D58-E18F-42C1-AFF3-F6530FAF119E}" srcOrd="1" destOrd="0" presId="urn:microsoft.com/office/officeart/2005/8/layout/cycle1"/>
    <dgm:cxn modelId="{32EBBEB1-B486-415D-AD3A-F4E38B0EFD7D}" type="presParOf" srcId="{6B8F8F05-B977-4882-9A69-514FF1DA4B7F}" destId="{F432BAAD-8F55-450F-AC7E-FB6D7358DA11}" srcOrd="2" destOrd="0" presId="urn:microsoft.com/office/officeart/2005/8/layout/cycle1"/>
    <dgm:cxn modelId="{04498886-D73D-489A-B908-1C1E15AC7516}" type="presParOf" srcId="{6B8F8F05-B977-4882-9A69-514FF1DA4B7F}" destId="{D4221406-B628-4EB9-A4E5-AC6377C82FEC}" srcOrd="3" destOrd="0" presId="urn:microsoft.com/office/officeart/2005/8/layout/cycle1"/>
    <dgm:cxn modelId="{875C859A-B990-4152-8446-8974808EE0A5}" type="presParOf" srcId="{6B8F8F05-B977-4882-9A69-514FF1DA4B7F}" destId="{84356B56-5C37-429F-8F3B-7E9407EA324E}" srcOrd="4" destOrd="0" presId="urn:microsoft.com/office/officeart/2005/8/layout/cycle1"/>
    <dgm:cxn modelId="{381D015D-2FD6-497A-A156-EF8E278DFD3D}" type="presParOf" srcId="{6B8F8F05-B977-4882-9A69-514FF1DA4B7F}" destId="{EC966727-72BF-4A09-9CBC-F7EC11F8C40F}" srcOrd="5" destOrd="0" presId="urn:microsoft.com/office/officeart/2005/8/layout/cycle1"/>
    <dgm:cxn modelId="{B131BA9D-C258-4D63-85F7-D118802ED84A}" type="presParOf" srcId="{6B8F8F05-B977-4882-9A69-514FF1DA4B7F}" destId="{72062E0E-393F-4509-9C01-853B1B87BEB3}" srcOrd="6" destOrd="0" presId="urn:microsoft.com/office/officeart/2005/8/layout/cycle1"/>
    <dgm:cxn modelId="{385791E8-AF62-4DD5-A1AA-BF6871723A45}" type="presParOf" srcId="{6B8F8F05-B977-4882-9A69-514FF1DA4B7F}" destId="{BEB48C46-9E78-4E08-9700-21621695B1BC}" srcOrd="7" destOrd="0" presId="urn:microsoft.com/office/officeart/2005/8/layout/cycle1"/>
    <dgm:cxn modelId="{1B11B4C9-957C-4A59-84CF-86B177141BBB}" type="presParOf" srcId="{6B8F8F05-B977-4882-9A69-514FF1DA4B7F}" destId="{0E17ECFC-D6B7-4AB0-8411-FD190786F622}" srcOrd="8" destOrd="0" presId="urn:microsoft.com/office/officeart/2005/8/layout/cycle1"/>
    <dgm:cxn modelId="{5C601A76-8311-4B6A-AE5C-74F25D9766A8}" type="presParOf" srcId="{6B8F8F05-B977-4882-9A69-514FF1DA4B7F}" destId="{E7C90BDA-5D66-4C83-8F17-13F80A80A704}" srcOrd="9" destOrd="0" presId="urn:microsoft.com/office/officeart/2005/8/layout/cycle1"/>
    <dgm:cxn modelId="{3FBFEF61-C8ED-405B-89CA-602B1F523F46}" type="presParOf" srcId="{6B8F8F05-B977-4882-9A69-514FF1DA4B7F}" destId="{2DE86057-EB31-4C85-85B8-9F1D0AA6DAAC}" srcOrd="10" destOrd="0" presId="urn:microsoft.com/office/officeart/2005/8/layout/cycle1"/>
    <dgm:cxn modelId="{B716341D-2F7D-439A-A5CE-2D12BAA46AE4}" type="presParOf" srcId="{6B8F8F05-B977-4882-9A69-514FF1DA4B7F}" destId="{51ECF273-D53E-4A47-9F74-9D664C79BE44}" srcOrd="11" destOrd="0" presId="urn:microsoft.com/office/officeart/2005/8/layout/cycle1"/>
    <dgm:cxn modelId="{BE7373D3-5AE7-4E01-B617-7AA5C0B4BD2C}" type="presParOf" srcId="{6B8F8F05-B977-4882-9A69-514FF1DA4B7F}" destId="{DEF8C948-864C-47D9-B09E-7C53AD5EB2A8}" srcOrd="12" destOrd="0" presId="urn:microsoft.com/office/officeart/2005/8/layout/cycle1"/>
    <dgm:cxn modelId="{61293F9E-0C2E-491C-B083-4D5F0F31431F}" type="presParOf" srcId="{6B8F8F05-B977-4882-9A69-514FF1DA4B7F}" destId="{85AD0126-01FB-4886-9FEC-C58B20976B2D}" srcOrd="13" destOrd="0" presId="urn:microsoft.com/office/officeart/2005/8/layout/cycle1"/>
    <dgm:cxn modelId="{2458FB52-2FFD-48BE-9AF2-2F642F107670}" type="presParOf" srcId="{6B8F8F05-B977-4882-9A69-514FF1DA4B7F}" destId="{EA0D89DE-C9FA-454A-A855-60D5BE83D2F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56D58-E18F-42C1-AFF3-F6530FAF119E}">
      <dsp:nvSpPr>
        <dsp:cNvPr id="0" name=""/>
        <dsp:cNvSpPr/>
      </dsp:nvSpPr>
      <dsp:spPr>
        <a:xfrm>
          <a:off x="4970296" y="30921"/>
          <a:ext cx="1037572" cy="1037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筋力をつける</a:t>
          </a:r>
        </a:p>
      </dsp:txBody>
      <dsp:txXfrm>
        <a:off x="4970296" y="30921"/>
        <a:ext cx="1037572" cy="1037572"/>
      </dsp:txXfrm>
    </dsp:sp>
    <dsp:sp modelId="{F432BAAD-8F55-450F-AC7E-FB6D7358DA11}">
      <dsp:nvSpPr>
        <dsp:cNvPr id="0" name=""/>
        <dsp:cNvSpPr/>
      </dsp:nvSpPr>
      <dsp:spPr>
        <a:xfrm>
          <a:off x="2526703" y="561"/>
          <a:ext cx="3893742" cy="3893742"/>
        </a:xfrm>
        <a:prstGeom prst="circularArrow">
          <a:avLst>
            <a:gd name="adj1" fmla="val 5196"/>
            <a:gd name="adj2" fmla="val 335625"/>
            <a:gd name="adj3" fmla="val 21294417"/>
            <a:gd name="adj4" fmla="val 19765209"/>
            <a:gd name="adj5" fmla="val 6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56B56-5C37-429F-8F3B-7E9407EA324E}">
      <dsp:nvSpPr>
        <dsp:cNvPr id="0" name=""/>
        <dsp:cNvSpPr/>
      </dsp:nvSpPr>
      <dsp:spPr>
        <a:xfrm>
          <a:off x="5597914" y="1962530"/>
          <a:ext cx="1037572" cy="1037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基礎代謝のアップ</a:t>
          </a:r>
        </a:p>
      </dsp:txBody>
      <dsp:txXfrm>
        <a:off x="5597914" y="1962530"/>
        <a:ext cx="1037572" cy="1037572"/>
      </dsp:txXfrm>
    </dsp:sp>
    <dsp:sp modelId="{EC966727-72BF-4A09-9CBC-F7EC11F8C40F}">
      <dsp:nvSpPr>
        <dsp:cNvPr id="0" name=""/>
        <dsp:cNvSpPr/>
      </dsp:nvSpPr>
      <dsp:spPr>
        <a:xfrm>
          <a:off x="2526703" y="561"/>
          <a:ext cx="3893742" cy="3893742"/>
        </a:xfrm>
        <a:prstGeom prst="circularArrow">
          <a:avLst>
            <a:gd name="adj1" fmla="val 5196"/>
            <a:gd name="adj2" fmla="val 335625"/>
            <a:gd name="adj3" fmla="val 4015916"/>
            <a:gd name="adj4" fmla="val 2252314"/>
            <a:gd name="adj5" fmla="val 6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48C46-9E78-4E08-9700-21621695B1BC}">
      <dsp:nvSpPr>
        <dsp:cNvPr id="0" name=""/>
        <dsp:cNvSpPr/>
      </dsp:nvSpPr>
      <dsp:spPr>
        <a:xfrm>
          <a:off x="3954788" y="3156331"/>
          <a:ext cx="1037572" cy="1037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効率よい代謝</a:t>
          </a:r>
        </a:p>
      </dsp:txBody>
      <dsp:txXfrm>
        <a:off x="3954788" y="3156331"/>
        <a:ext cx="1037572" cy="1037572"/>
      </dsp:txXfrm>
    </dsp:sp>
    <dsp:sp modelId="{0E17ECFC-D6B7-4AB0-8411-FD190786F622}">
      <dsp:nvSpPr>
        <dsp:cNvPr id="0" name=""/>
        <dsp:cNvSpPr/>
      </dsp:nvSpPr>
      <dsp:spPr>
        <a:xfrm>
          <a:off x="2526703" y="561"/>
          <a:ext cx="3893742" cy="3893742"/>
        </a:xfrm>
        <a:prstGeom prst="circularArrow">
          <a:avLst>
            <a:gd name="adj1" fmla="val 5196"/>
            <a:gd name="adj2" fmla="val 335625"/>
            <a:gd name="adj3" fmla="val 8212061"/>
            <a:gd name="adj4" fmla="val 6448459"/>
            <a:gd name="adj5" fmla="val 6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86057-EB31-4C85-85B8-9F1D0AA6DAAC}">
      <dsp:nvSpPr>
        <dsp:cNvPr id="0" name=""/>
        <dsp:cNvSpPr/>
      </dsp:nvSpPr>
      <dsp:spPr>
        <a:xfrm>
          <a:off x="2311663" y="1962530"/>
          <a:ext cx="1037572" cy="1037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リバウンドしない</a:t>
          </a:r>
        </a:p>
      </dsp:txBody>
      <dsp:txXfrm>
        <a:off x="2311663" y="1962530"/>
        <a:ext cx="1037572" cy="1037572"/>
      </dsp:txXfrm>
    </dsp:sp>
    <dsp:sp modelId="{51ECF273-D53E-4A47-9F74-9D664C79BE44}">
      <dsp:nvSpPr>
        <dsp:cNvPr id="0" name=""/>
        <dsp:cNvSpPr/>
      </dsp:nvSpPr>
      <dsp:spPr>
        <a:xfrm>
          <a:off x="2526703" y="561"/>
          <a:ext cx="3893742" cy="3893742"/>
        </a:xfrm>
        <a:prstGeom prst="circularArrow">
          <a:avLst>
            <a:gd name="adj1" fmla="val 5196"/>
            <a:gd name="adj2" fmla="val 335625"/>
            <a:gd name="adj3" fmla="val 12299166"/>
            <a:gd name="adj4" fmla="val 10769958"/>
            <a:gd name="adj5" fmla="val 6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D0126-01FB-4886-9FEC-C58B20976B2D}">
      <dsp:nvSpPr>
        <dsp:cNvPr id="0" name=""/>
        <dsp:cNvSpPr/>
      </dsp:nvSpPr>
      <dsp:spPr>
        <a:xfrm>
          <a:off x="2939281" y="30921"/>
          <a:ext cx="1037572" cy="1037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理想的な体型</a:t>
          </a:r>
        </a:p>
      </dsp:txBody>
      <dsp:txXfrm>
        <a:off x="2939281" y="30921"/>
        <a:ext cx="1037572" cy="1037572"/>
      </dsp:txXfrm>
    </dsp:sp>
    <dsp:sp modelId="{EA0D89DE-C9FA-454A-A855-60D5BE83D2FF}">
      <dsp:nvSpPr>
        <dsp:cNvPr id="0" name=""/>
        <dsp:cNvSpPr/>
      </dsp:nvSpPr>
      <dsp:spPr>
        <a:xfrm>
          <a:off x="2526703" y="561"/>
          <a:ext cx="3893742" cy="3893742"/>
        </a:xfrm>
        <a:prstGeom prst="circularArrow">
          <a:avLst>
            <a:gd name="adj1" fmla="val 5196"/>
            <a:gd name="adj2" fmla="val 335625"/>
            <a:gd name="adj3" fmla="val 16866901"/>
            <a:gd name="adj4" fmla="val 15197475"/>
            <a:gd name="adj5" fmla="val 6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68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24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8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8125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368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061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892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40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43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50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85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89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45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2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79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9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89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829677B-15E2-416C-A942-E2D4F6A4182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369EC-BD4A-4C9E-9323-5CA4E78728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8621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“ミラクルダイエット”のご紹介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株式会社　ウェイト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16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今までのダイエット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まったく食べない</a:t>
            </a:r>
            <a:endParaRPr lang="en-US" altLang="ja-JP"/>
          </a:p>
          <a:p>
            <a:r>
              <a:rPr lang="ja-JP" altLang="en-US"/>
              <a:t>毎日の適度な運動</a:t>
            </a:r>
            <a:endParaRPr lang="en-US" altLang="ja-JP"/>
          </a:p>
          <a:p>
            <a:r>
              <a:rPr lang="ja-JP" altLang="en-US"/>
              <a:t>水を２Ｌ以上飲む</a:t>
            </a:r>
            <a:endParaRPr lang="en-US" altLang="ja-JP"/>
          </a:p>
          <a:p>
            <a:r>
              <a:rPr lang="ja-JP" altLang="en-US"/>
              <a:t>食べたい物を控える　など</a:t>
            </a: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309787" y="5169966"/>
            <a:ext cx="783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9E5E9B">
                        <a:shade val="20000"/>
                        <a:satMod val="200000"/>
                      </a:srgbClr>
                    </a:gs>
                    <a:gs pos="78000">
                      <a:srgbClr val="9E5E9B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9E5E9B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リバウンドの危険あり！</a:t>
            </a:r>
          </a:p>
        </p:txBody>
      </p:sp>
    </p:spTree>
    <p:extLst>
      <p:ext uri="{BB962C8B-B14F-4D97-AF65-F5344CB8AC3E}">
        <p14:creationId xmlns:p14="http://schemas.microsoft.com/office/powerpoint/2010/main" val="637281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男女別アンケート結果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2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“ミラクルダイエット”とは？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飲むだけ！</a:t>
            </a:r>
          </a:p>
          <a:p>
            <a:r>
              <a:rPr lang="ja-JP" altLang="en-US"/>
              <a:t>食事の前に</a:t>
            </a:r>
            <a:r>
              <a:rPr lang="en-US" altLang="ja-JP"/>
              <a:t>200CC</a:t>
            </a:r>
            <a:r>
              <a:rPr lang="ja-JP" altLang="en-US"/>
              <a:t>を飲むだけなんです！</a:t>
            </a:r>
          </a:p>
          <a:p>
            <a:pPr lvl="0"/>
            <a:r>
              <a:rPr lang="ja-JP" altLang="en-US"/>
              <a:t>おいしい！</a:t>
            </a:r>
          </a:p>
          <a:p>
            <a:r>
              <a:rPr lang="ja-JP" altLang="en-US"/>
              <a:t>有名シェフによってごくごく飲める味に！</a:t>
            </a:r>
          </a:p>
          <a:p>
            <a:pPr lvl="0"/>
            <a:r>
              <a:rPr lang="ja-JP" altLang="en-US"/>
              <a:t>とにかく安い！</a:t>
            </a:r>
          </a:p>
          <a:p>
            <a:r>
              <a:rPr lang="ja-JP" altLang="en-US"/>
              <a:t>一般的なダイエット食品に比べて半額以下！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29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“ミラクルダイエット”の効果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530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成分比較グラフ</a:t>
            </a:r>
            <a:endParaRPr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1103313" y="2052638"/>
          <a:ext cx="8947150" cy="419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696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“ミラクルダイエット”の流通形態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67335" y="27614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当社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8740" y="3704700"/>
            <a:ext cx="192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607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ワイド画面</PresentationFormat>
  <Paragraphs>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イオン</vt:lpstr>
      <vt:lpstr>“ミラクルダイエット”のご紹介</vt:lpstr>
      <vt:lpstr>今までのダイエット</vt:lpstr>
      <vt:lpstr>男女別アンケート結果</vt:lpstr>
      <vt:lpstr>“ミラクルダイエット”とは？</vt:lpstr>
      <vt:lpstr>“ミラクルダイエット”の効果</vt:lpstr>
      <vt:lpstr>成分比較グラフ</vt:lpstr>
      <vt:lpstr>“ミラクルダイエット”の流通形態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2022-05-25T03:16:25Z</dcterms:created>
  <dcterms:modified xsi:type="dcterms:W3CDTF">2022-05-25T03:16:30Z</dcterms:modified>
</cp:coreProperties>
</file>