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80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68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9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38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1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70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28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692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21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60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84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容器包装リサイクル制度を知る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2022-05-25T03:28:27Z</dcterms:created>
  <dcterms:modified xsi:type="dcterms:W3CDTF">2022-05-25T03:28:31Z</dcterms:modified>
</cp:coreProperties>
</file>