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099505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462742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756588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809802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472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935027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254617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405141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216138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744825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15599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4B32177-3EEA-44E3-8B22-14F7760DD563}" type="datetimeFigureOut">
              <a:rPr kumimoji="1" lang="ja-JP" altLang="en-US" smtClean="0"/>
              <a:pPr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7ABE632-83C9-439B-89A7-A1E79C4425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45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09800" y="2204864"/>
            <a:ext cx="7772400" cy="801434"/>
          </a:xfrm>
        </p:spPr>
        <p:txBody>
          <a:bodyPr>
            <a:normAutofit/>
          </a:bodyPr>
          <a:lstStyle/>
          <a:p>
            <a:r>
              <a:rPr lang="ja-JP" altLang="en-US" sz="4400" dirty="0"/>
              <a:t>容器包装リサイクル制度を知る</a:t>
            </a:r>
            <a:endParaRPr lang="ja-JP" altLang="en-US" sz="44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リサイクル推進室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容器包装リサイクル法の背景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ja-JP" altLang="en-US" dirty="0"/>
              <a:t>「大量生産・大量消費・大量破棄」が原因で制定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ja-JP" altLang="en-US" dirty="0"/>
              <a:t>廃棄物を埋め立てる場所が足りなくなった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ja-JP" altLang="en-US" dirty="0"/>
              <a:t>特に割合の多い容器包装のリサイクルが急務</a:t>
            </a:r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容器包装リサイクル法の仕組み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消費者の役割「分別排出」</a:t>
            </a:r>
            <a:endParaRPr lang="en-US" altLang="ja-JP" dirty="0"/>
          </a:p>
          <a:p>
            <a:pPr lvl="1"/>
            <a:r>
              <a:rPr lang="ja-JP" altLang="en-US" dirty="0"/>
              <a:t>市町村が定めるルールに従って分別して排出</a:t>
            </a:r>
            <a:endParaRPr lang="en-US" altLang="ja-JP" dirty="0"/>
          </a:p>
          <a:p>
            <a:pPr lvl="1"/>
            <a:r>
              <a:rPr lang="ja-JP" altLang="en-US" dirty="0"/>
              <a:t>それだけでなく、ごみを出さない努力も必要</a:t>
            </a:r>
            <a:endParaRPr lang="en-US" altLang="ja-JP" dirty="0"/>
          </a:p>
          <a:p>
            <a:r>
              <a:rPr lang="ja-JP" altLang="en-US" dirty="0"/>
              <a:t>市町村の役割「分別収集」</a:t>
            </a:r>
            <a:endParaRPr lang="en-US" altLang="ja-JP" dirty="0"/>
          </a:p>
          <a:p>
            <a:pPr lvl="1"/>
            <a:r>
              <a:rPr lang="ja-JP" altLang="en-US" dirty="0"/>
              <a:t>排出されたごみを収集して、リサイクル業者に渡す</a:t>
            </a:r>
            <a:endParaRPr lang="en-US" altLang="ja-JP" dirty="0"/>
          </a:p>
          <a:p>
            <a:pPr lvl="1"/>
            <a:r>
              <a:rPr lang="ja-JP" altLang="en-US" dirty="0"/>
              <a:t>排出抑制を促進する役割も担う</a:t>
            </a:r>
            <a:endParaRPr lang="en-US" altLang="ja-JP" dirty="0"/>
          </a:p>
          <a:p>
            <a:r>
              <a:rPr lang="ja-JP" altLang="en-US" dirty="0"/>
              <a:t>事業者の役割「リサイクル」</a:t>
            </a:r>
            <a:endParaRPr lang="en-US" altLang="ja-JP" dirty="0"/>
          </a:p>
          <a:p>
            <a:pPr lvl="1"/>
            <a:r>
              <a:rPr lang="ja-JP" altLang="en-US" dirty="0"/>
              <a:t>容器包装リサイクル法に基づきリサイクルを行う</a:t>
            </a:r>
            <a:endParaRPr lang="en-US" altLang="ja-JP" dirty="0"/>
          </a:p>
          <a:p>
            <a:pPr lvl="1"/>
            <a:r>
              <a:rPr lang="ja-JP" altLang="en-US" dirty="0"/>
              <a:t>容器包装の軽量化や有料化などを実践し抑制する</a:t>
            </a:r>
            <a:endParaRPr lang="en-US" altLang="ja-JP" dirty="0"/>
          </a:p>
        </p:txBody>
      </p:sp>
      <p:pic>
        <p:nvPicPr>
          <p:cNvPr id="4" name="図 3" descr="ごみ箱のイラスト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4221088"/>
            <a:ext cx="2062362" cy="2062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クラリティ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ワイド画面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Ｐ明朝</vt:lpstr>
      <vt:lpstr>Arial</vt:lpstr>
      <vt:lpstr>Wingdings</vt:lpstr>
      <vt:lpstr>クラリティ</vt:lpstr>
      <vt:lpstr>容器包装リサイクル制度を知る</vt:lpstr>
      <vt:lpstr>容器包装リサイクル法の背景</vt:lpstr>
      <vt:lpstr>容器包装リサイクル法の仕組み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2022-05-25T03:26:15Z</dcterms:created>
  <dcterms:modified xsi:type="dcterms:W3CDTF">2022-05-25T03:26:18Z</dcterms:modified>
</cp:coreProperties>
</file>