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4" r:id="rId8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>
      <p:cViewPr varScale="1">
        <p:scale>
          <a:sx n="68" d="100"/>
          <a:sy n="68" d="100"/>
        </p:scale>
        <p:origin x="600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/>
              <a:t>ダイエット製品比較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ミラクルD</c:v>
                </c:pt>
              </c:strCache>
            </c:strRef>
          </c:tx>
          <c:spPr>
            <a:blipFill>
              <a:blip xmlns:r="http://schemas.openxmlformats.org/officeDocument/2006/relationships" r:embed="rId3">
                <a:duotone>
                  <a:schemeClr val="accent1">
                    <a:shade val="74000"/>
                    <a:satMod val="130000"/>
                    <a:lumMod val="90000"/>
                  </a:schemeClr>
                  <a:schemeClr val="accent1">
                    <a:tint val="94000"/>
                    <a:satMod val="120000"/>
                    <a:lumMod val="104000"/>
                  </a:schemeClr>
                </a:duotone>
              </a:blip>
              <a:tile tx="0" ty="0" sx="100000" sy="100000" flip="none" algn="tl"/>
            </a:blipFill>
            <a:ln>
              <a:noFill/>
            </a:ln>
            <a:effectLst>
              <a:outerShdw blurRad="38100" dist="254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Sheet1!$A$2:$A$5</c:f>
              <c:strCache>
                <c:ptCount val="4"/>
                <c:pt idx="0">
                  <c:v>カルシウム</c:v>
                </c:pt>
                <c:pt idx="1">
                  <c:v>ビタミンC</c:v>
                </c:pt>
                <c:pt idx="2">
                  <c:v>カリウム</c:v>
                </c:pt>
                <c:pt idx="3">
                  <c:v>タンパク質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400</c:v>
                </c:pt>
                <c:pt idx="1">
                  <c:v>600</c:v>
                </c:pt>
                <c:pt idx="2">
                  <c:v>1200</c:v>
                </c:pt>
                <c:pt idx="3">
                  <c:v>300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CAA-46D8-8AAD-173815DC49B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A社製品</c:v>
                </c:pt>
              </c:strCache>
            </c:strRef>
          </c:tx>
          <c:spPr>
            <a:blipFill>
              <a:blip xmlns:r="http://schemas.openxmlformats.org/officeDocument/2006/relationships" r:embed="rId3">
                <a:duotone>
                  <a:schemeClr val="accent2">
                    <a:shade val="74000"/>
                    <a:satMod val="130000"/>
                    <a:lumMod val="90000"/>
                  </a:schemeClr>
                  <a:schemeClr val="accent2">
                    <a:tint val="94000"/>
                    <a:satMod val="120000"/>
                    <a:lumMod val="104000"/>
                  </a:schemeClr>
                </a:duotone>
              </a:blip>
              <a:tile tx="0" ty="0" sx="100000" sy="100000" flip="none" algn="tl"/>
            </a:blipFill>
            <a:ln>
              <a:noFill/>
            </a:ln>
            <a:effectLst>
              <a:outerShdw blurRad="38100" dist="254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Sheet1!$A$2:$A$5</c:f>
              <c:strCache>
                <c:ptCount val="4"/>
                <c:pt idx="0">
                  <c:v>カルシウム</c:v>
                </c:pt>
                <c:pt idx="1">
                  <c:v>ビタミンC</c:v>
                </c:pt>
                <c:pt idx="2">
                  <c:v>カリウム</c:v>
                </c:pt>
                <c:pt idx="3">
                  <c:v>タンパク質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200</c:v>
                </c:pt>
                <c:pt idx="1">
                  <c:v>180</c:v>
                </c:pt>
                <c:pt idx="2">
                  <c:v>400</c:v>
                </c:pt>
                <c:pt idx="3">
                  <c:v>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CAA-46D8-8AAD-173815DC49B7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B社製品</c:v>
                </c:pt>
              </c:strCache>
            </c:strRef>
          </c:tx>
          <c:spPr>
            <a:blipFill>
              <a:blip xmlns:r="http://schemas.openxmlformats.org/officeDocument/2006/relationships" r:embed="rId3">
                <a:duotone>
                  <a:schemeClr val="accent3">
                    <a:shade val="74000"/>
                    <a:satMod val="130000"/>
                    <a:lumMod val="90000"/>
                  </a:schemeClr>
                  <a:schemeClr val="accent3">
                    <a:tint val="94000"/>
                    <a:satMod val="120000"/>
                    <a:lumMod val="104000"/>
                  </a:schemeClr>
                </a:duotone>
              </a:blip>
              <a:tile tx="0" ty="0" sx="100000" sy="100000" flip="none" algn="tl"/>
            </a:blipFill>
            <a:ln>
              <a:noFill/>
            </a:ln>
            <a:effectLst>
              <a:outerShdw blurRad="38100" dist="254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Sheet1!$A$2:$A$5</c:f>
              <c:strCache>
                <c:ptCount val="4"/>
                <c:pt idx="0">
                  <c:v>カルシウム</c:v>
                </c:pt>
                <c:pt idx="1">
                  <c:v>ビタミンC</c:v>
                </c:pt>
                <c:pt idx="2">
                  <c:v>カリウム</c:v>
                </c:pt>
                <c:pt idx="3">
                  <c:v>タンパク質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150</c:v>
                </c:pt>
                <c:pt idx="1">
                  <c:v>300</c:v>
                </c:pt>
                <c:pt idx="2">
                  <c:v>560</c:v>
                </c:pt>
                <c:pt idx="3">
                  <c:v>120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CAA-46D8-8AAD-173815DC49B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38433160"/>
        <c:axId val="238433552"/>
        <c:axId val="0"/>
      </c:bar3DChart>
      <c:catAx>
        <c:axId val="238433160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38433552"/>
        <c:crosses val="autoZero"/>
        <c:auto val="1"/>
        <c:lblAlgn val="ctr"/>
        <c:lblOffset val="100"/>
        <c:noMultiLvlLbl val="0"/>
      </c:catAx>
      <c:valAx>
        <c:axId val="2384335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384331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4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B418B22-8DB9-4213-B508-F6D2AD1057B3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4C032EF9-8F94-40E1-BDD6-3E58792195E3}">
      <dgm:prSet/>
      <dgm:spPr/>
      <dgm:t>
        <a:bodyPr/>
        <a:lstStyle/>
        <a:p>
          <a:pPr rtl="0"/>
          <a:r>
            <a:rPr kumimoji="1" lang="ja-JP"/>
            <a:t>飲むだけ！</a:t>
          </a:r>
          <a:endParaRPr lang="ja-JP"/>
        </a:p>
      </dgm:t>
    </dgm:pt>
    <dgm:pt modelId="{B777503F-F5C3-4176-B7F0-55DD255A587E}" type="parTrans" cxnId="{7AFAE611-1C2F-4704-A81F-2319406AAE55}">
      <dgm:prSet/>
      <dgm:spPr/>
      <dgm:t>
        <a:bodyPr/>
        <a:lstStyle/>
        <a:p>
          <a:endParaRPr kumimoji="1" lang="ja-JP" altLang="en-US"/>
        </a:p>
      </dgm:t>
    </dgm:pt>
    <dgm:pt modelId="{E4BC4BB4-6851-4F01-840A-B410C9873B40}" type="sibTrans" cxnId="{7AFAE611-1C2F-4704-A81F-2319406AAE55}">
      <dgm:prSet/>
      <dgm:spPr/>
      <dgm:t>
        <a:bodyPr/>
        <a:lstStyle/>
        <a:p>
          <a:endParaRPr kumimoji="1" lang="ja-JP" altLang="en-US"/>
        </a:p>
      </dgm:t>
    </dgm:pt>
    <dgm:pt modelId="{B103EAD3-66B0-44AC-B852-E8B325E96469}">
      <dgm:prSet/>
      <dgm:spPr/>
      <dgm:t>
        <a:bodyPr/>
        <a:lstStyle/>
        <a:p>
          <a:pPr rtl="0"/>
          <a:r>
            <a:rPr kumimoji="1" lang="ja-JP"/>
            <a:t>食事の前に</a:t>
          </a:r>
          <a:r>
            <a:rPr kumimoji="1" lang="en-US"/>
            <a:t>200CC</a:t>
          </a:r>
          <a:r>
            <a:rPr kumimoji="1" lang="ja-JP"/>
            <a:t>を飲むだけなんです！</a:t>
          </a:r>
          <a:endParaRPr lang="ja-JP"/>
        </a:p>
      </dgm:t>
    </dgm:pt>
    <dgm:pt modelId="{B12AFCA3-D9F3-47B1-A9A9-AD22B0D06C76}" type="parTrans" cxnId="{449804F6-EC26-4DBF-93F8-757E1AED5757}">
      <dgm:prSet/>
      <dgm:spPr/>
      <dgm:t>
        <a:bodyPr/>
        <a:lstStyle/>
        <a:p>
          <a:endParaRPr kumimoji="1" lang="ja-JP" altLang="en-US"/>
        </a:p>
      </dgm:t>
    </dgm:pt>
    <dgm:pt modelId="{CA163E94-EE67-4F3B-A556-D0E7F01AF781}" type="sibTrans" cxnId="{449804F6-EC26-4DBF-93F8-757E1AED5757}">
      <dgm:prSet/>
      <dgm:spPr/>
      <dgm:t>
        <a:bodyPr/>
        <a:lstStyle/>
        <a:p>
          <a:endParaRPr kumimoji="1" lang="ja-JP" altLang="en-US"/>
        </a:p>
      </dgm:t>
    </dgm:pt>
    <dgm:pt modelId="{CC4B2D9C-3037-4095-8E79-AA58F6C35757}">
      <dgm:prSet/>
      <dgm:spPr/>
      <dgm:t>
        <a:bodyPr/>
        <a:lstStyle/>
        <a:p>
          <a:pPr rtl="0"/>
          <a:r>
            <a:rPr kumimoji="1" lang="ja-JP"/>
            <a:t>おいしい！</a:t>
          </a:r>
          <a:endParaRPr lang="ja-JP"/>
        </a:p>
      </dgm:t>
    </dgm:pt>
    <dgm:pt modelId="{A485E60A-3142-4967-AA9C-1428E0D218F4}" type="parTrans" cxnId="{12A21457-D729-4804-B109-4B1891F953F2}">
      <dgm:prSet/>
      <dgm:spPr/>
      <dgm:t>
        <a:bodyPr/>
        <a:lstStyle/>
        <a:p>
          <a:endParaRPr kumimoji="1" lang="ja-JP" altLang="en-US"/>
        </a:p>
      </dgm:t>
    </dgm:pt>
    <dgm:pt modelId="{D90A9EAF-FD5A-4213-AAED-483267D46661}" type="sibTrans" cxnId="{12A21457-D729-4804-B109-4B1891F953F2}">
      <dgm:prSet/>
      <dgm:spPr/>
      <dgm:t>
        <a:bodyPr/>
        <a:lstStyle/>
        <a:p>
          <a:endParaRPr kumimoji="1" lang="ja-JP" altLang="en-US"/>
        </a:p>
      </dgm:t>
    </dgm:pt>
    <dgm:pt modelId="{AA0CD842-4433-4682-AB28-E0E1A9B4BF8E}">
      <dgm:prSet/>
      <dgm:spPr/>
      <dgm:t>
        <a:bodyPr/>
        <a:lstStyle/>
        <a:p>
          <a:pPr rtl="0"/>
          <a:r>
            <a:rPr kumimoji="1" lang="ja-JP"/>
            <a:t>有名シェフによってごくごく飲める味に！</a:t>
          </a:r>
          <a:endParaRPr lang="ja-JP"/>
        </a:p>
      </dgm:t>
    </dgm:pt>
    <dgm:pt modelId="{8A75EB23-C8F1-43B6-8320-5E41F4A969FE}" type="parTrans" cxnId="{0D4B382A-C389-465B-B707-355887062DEF}">
      <dgm:prSet/>
      <dgm:spPr/>
      <dgm:t>
        <a:bodyPr/>
        <a:lstStyle/>
        <a:p>
          <a:endParaRPr kumimoji="1" lang="ja-JP" altLang="en-US"/>
        </a:p>
      </dgm:t>
    </dgm:pt>
    <dgm:pt modelId="{020FEB7E-7329-48C7-A8BC-33397EE48146}" type="sibTrans" cxnId="{0D4B382A-C389-465B-B707-355887062DEF}">
      <dgm:prSet/>
      <dgm:spPr/>
      <dgm:t>
        <a:bodyPr/>
        <a:lstStyle/>
        <a:p>
          <a:endParaRPr kumimoji="1" lang="ja-JP" altLang="en-US"/>
        </a:p>
      </dgm:t>
    </dgm:pt>
    <dgm:pt modelId="{AF39F5A8-BE2E-45BC-B0FC-F5BDF65CD199}">
      <dgm:prSet/>
      <dgm:spPr/>
      <dgm:t>
        <a:bodyPr/>
        <a:lstStyle/>
        <a:p>
          <a:pPr rtl="0"/>
          <a:r>
            <a:rPr kumimoji="1" lang="ja-JP"/>
            <a:t>とにかく安い！</a:t>
          </a:r>
          <a:endParaRPr lang="ja-JP"/>
        </a:p>
      </dgm:t>
    </dgm:pt>
    <dgm:pt modelId="{DD897FD7-E720-4DC3-8DE6-014DA8C7ECF0}" type="parTrans" cxnId="{B3901F24-BA4A-4FE9-9640-1EF6EA0C27F1}">
      <dgm:prSet/>
      <dgm:spPr/>
      <dgm:t>
        <a:bodyPr/>
        <a:lstStyle/>
        <a:p>
          <a:endParaRPr kumimoji="1" lang="ja-JP" altLang="en-US"/>
        </a:p>
      </dgm:t>
    </dgm:pt>
    <dgm:pt modelId="{27EC2004-4D96-4D4E-9144-49395CC55CBA}" type="sibTrans" cxnId="{B3901F24-BA4A-4FE9-9640-1EF6EA0C27F1}">
      <dgm:prSet/>
      <dgm:spPr/>
      <dgm:t>
        <a:bodyPr/>
        <a:lstStyle/>
        <a:p>
          <a:endParaRPr kumimoji="1" lang="ja-JP" altLang="en-US"/>
        </a:p>
      </dgm:t>
    </dgm:pt>
    <dgm:pt modelId="{FB71B402-0942-4747-8A05-B212F61E8612}">
      <dgm:prSet/>
      <dgm:spPr/>
      <dgm:t>
        <a:bodyPr/>
        <a:lstStyle/>
        <a:p>
          <a:pPr rtl="0"/>
          <a:r>
            <a:rPr kumimoji="1" lang="ja-JP"/>
            <a:t>一般的なダイエット食品に比べて半額以下！</a:t>
          </a:r>
          <a:endParaRPr lang="ja-JP"/>
        </a:p>
      </dgm:t>
    </dgm:pt>
    <dgm:pt modelId="{111DDA4D-51C7-452F-8A7E-467FF5CDD14E}" type="parTrans" cxnId="{BE9E667F-070A-4AE2-B2FE-DDE341DD2693}">
      <dgm:prSet/>
      <dgm:spPr/>
      <dgm:t>
        <a:bodyPr/>
        <a:lstStyle/>
        <a:p>
          <a:endParaRPr kumimoji="1" lang="ja-JP" altLang="en-US"/>
        </a:p>
      </dgm:t>
    </dgm:pt>
    <dgm:pt modelId="{7BCFEF80-D1CB-4C81-924D-58BBA079153F}" type="sibTrans" cxnId="{BE9E667F-070A-4AE2-B2FE-DDE341DD2693}">
      <dgm:prSet/>
      <dgm:spPr/>
      <dgm:t>
        <a:bodyPr/>
        <a:lstStyle/>
        <a:p>
          <a:endParaRPr kumimoji="1" lang="ja-JP" altLang="en-US"/>
        </a:p>
      </dgm:t>
    </dgm:pt>
    <dgm:pt modelId="{DCC67E8B-9F7F-48C0-A826-65C3F740B80F}" type="pres">
      <dgm:prSet presAssocID="{DB418B22-8DB9-4213-B508-F6D2AD1057B3}" presName="linear" presStyleCnt="0">
        <dgm:presLayoutVars>
          <dgm:dir/>
          <dgm:animLvl val="lvl"/>
          <dgm:resizeHandles val="exact"/>
        </dgm:presLayoutVars>
      </dgm:prSet>
      <dgm:spPr/>
    </dgm:pt>
    <dgm:pt modelId="{B931B4C7-0812-4395-B7C5-5925AA5C8BFC}" type="pres">
      <dgm:prSet presAssocID="{4C032EF9-8F94-40E1-BDD6-3E58792195E3}" presName="parentLin" presStyleCnt="0"/>
      <dgm:spPr/>
    </dgm:pt>
    <dgm:pt modelId="{1E343BD9-D1F3-43F7-B3DA-D4822BC0534B}" type="pres">
      <dgm:prSet presAssocID="{4C032EF9-8F94-40E1-BDD6-3E58792195E3}" presName="parentLeftMargin" presStyleLbl="node1" presStyleIdx="0" presStyleCnt="3"/>
      <dgm:spPr/>
    </dgm:pt>
    <dgm:pt modelId="{6D34D5F4-F14F-4885-98F8-B73964C58743}" type="pres">
      <dgm:prSet presAssocID="{4C032EF9-8F94-40E1-BDD6-3E58792195E3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B1F64468-6BE9-4BC1-8257-2DB4E35B5B79}" type="pres">
      <dgm:prSet presAssocID="{4C032EF9-8F94-40E1-BDD6-3E58792195E3}" presName="negativeSpace" presStyleCnt="0"/>
      <dgm:spPr/>
    </dgm:pt>
    <dgm:pt modelId="{D86492BF-A8A5-4ACA-B03A-2A4C80B6E90F}" type="pres">
      <dgm:prSet presAssocID="{4C032EF9-8F94-40E1-BDD6-3E58792195E3}" presName="childText" presStyleLbl="conFgAcc1" presStyleIdx="0" presStyleCnt="3">
        <dgm:presLayoutVars>
          <dgm:bulletEnabled val="1"/>
        </dgm:presLayoutVars>
      </dgm:prSet>
      <dgm:spPr/>
    </dgm:pt>
    <dgm:pt modelId="{33502AAF-74B7-45EF-AFFC-E499C8B0EE4E}" type="pres">
      <dgm:prSet presAssocID="{E4BC4BB4-6851-4F01-840A-B410C9873B40}" presName="spaceBetweenRectangles" presStyleCnt="0"/>
      <dgm:spPr/>
    </dgm:pt>
    <dgm:pt modelId="{7B5CA0B3-4628-40B2-B8D4-2D60FE2D25D3}" type="pres">
      <dgm:prSet presAssocID="{CC4B2D9C-3037-4095-8E79-AA58F6C35757}" presName="parentLin" presStyleCnt="0"/>
      <dgm:spPr/>
    </dgm:pt>
    <dgm:pt modelId="{EAAFFFBA-E8C7-4AEE-8EEF-4F34AC9A2A33}" type="pres">
      <dgm:prSet presAssocID="{CC4B2D9C-3037-4095-8E79-AA58F6C35757}" presName="parentLeftMargin" presStyleLbl="node1" presStyleIdx="0" presStyleCnt="3"/>
      <dgm:spPr/>
    </dgm:pt>
    <dgm:pt modelId="{E2915D49-F229-4260-A188-9550875D6D09}" type="pres">
      <dgm:prSet presAssocID="{CC4B2D9C-3037-4095-8E79-AA58F6C35757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0C20613B-1E10-43A2-9209-DCDDF44FDAED}" type="pres">
      <dgm:prSet presAssocID="{CC4B2D9C-3037-4095-8E79-AA58F6C35757}" presName="negativeSpace" presStyleCnt="0"/>
      <dgm:spPr/>
    </dgm:pt>
    <dgm:pt modelId="{0AC183F8-620A-48A3-B4C2-D260BD9E4EF4}" type="pres">
      <dgm:prSet presAssocID="{CC4B2D9C-3037-4095-8E79-AA58F6C35757}" presName="childText" presStyleLbl="conFgAcc1" presStyleIdx="1" presStyleCnt="3">
        <dgm:presLayoutVars>
          <dgm:bulletEnabled val="1"/>
        </dgm:presLayoutVars>
      </dgm:prSet>
      <dgm:spPr/>
    </dgm:pt>
    <dgm:pt modelId="{150BE87E-A78A-461A-A6E1-F84DF03BA10D}" type="pres">
      <dgm:prSet presAssocID="{D90A9EAF-FD5A-4213-AAED-483267D46661}" presName="spaceBetweenRectangles" presStyleCnt="0"/>
      <dgm:spPr/>
    </dgm:pt>
    <dgm:pt modelId="{1ACC2090-E0F3-4FAE-B993-6D2131E0913B}" type="pres">
      <dgm:prSet presAssocID="{AF39F5A8-BE2E-45BC-B0FC-F5BDF65CD199}" presName="parentLin" presStyleCnt="0"/>
      <dgm:spPr/>
    </dgm:pt>
    <dgm:pt modelId="{61C15BDE-B18F-45CB-86FF-01191B5713AC}" type="pres">
      <dgm:prSet presAssocID="{AF39F5A8-BE2E-45BC-B0FC-F5BDF65CD199}" presName="parentLeftMargin" presStyleLbl="node1" presStyleIdx="1" presStyleCnt="3"/>
      <dgm:spPr/>
    </dgm:pt>
    <dgm:pt modelId="{F5AF9DC8-9AD7-41E4-95D7-9CB643F171FC}" type="pres">
      <dgm:prSet presAssocID="{AF39F5A8-BE2E-45BC-B0FC-F5BDF65CD199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FC9F7ADF-6C79-4C32-90BB-3DA5F1CB9872}" type="pres">
      <dgm:prSet presAssocID="{AF39F5A8-BE2E-45BC-B0FC-F5BDF65CD199}" presName="negativeSpace" presStyleCnt="0"/>
      <dgm:spPr/>
    </dgm:pt>
    <dgm:pt modelId="{C14015B5-0D94-4605-9192-4B680641556E}" type="pres">
      <dgm:prSet presAssocID="{AF39F5A8-BE2E-45BC-B0FC-F5BDF65CD199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5D98C90D-EA57-4874-845A-96FAF9BC1053}" type="presOf" srcId="{AA0CD842-4433-4682-AB28-E0E1A9B4BF8E}" destId="{0AC183F8-620A-48A3-B4C2-D260BD9E4EF4}" srcOrd="0" destOrd="0" presId="urn:microsoft.com/office/officeart/2005/8/layout/list1"/>
    <dgm:cxn modelId="{7AFAE611-1C2F-4704-A81F-2319406AAE55}" srcId="{DB418B22-8DB9-4213-B508-F6D2AD1057B3}" destId="{4C032EF9-8F94-40E1-BDD6-3E58792195E3}" srcOrd="0" destOrd="0" parTransId="{B777503F-F5C3-4176-B7F0-55DD255A587E}" sibTransId="{E4BC4BB4-6851-4F01-840A-B410C9873B40}"/>
    <dgm:cxn modelId="{B3901F24-BA4A-4FE9-9640-1EF6EA0C27F1}" srcId="{DB418B22-8DB9-4213-B508-F6D2AD1057B3}" destId="{AF39F5A8-BE2E-45BC-B0FC-F5BDF65CD199}" srcOrd="2" destOrd="0" parTransId="{DD897FD7-E720-4DC3-8DE6-014DA8C7ECF0}" sibTransId="{27EC2004-4D96-4D4E-9144-49395CC55CBA}"/>
    <dgm:cxn modelId="{0D4B382A-C389-465B-B707-355887062DEF}" srcId="{CC4B2D9C-3037-4095-8E79-AA58F6C35757}" destId="{AA0CD842-4433-4682-AB28-E0E1A9B4BF8E}" srcOrd="0" destOrd="0" parTransId="{8A75EB23-C8F1-43B6-8320-5E41F4A969FE}" sibTransId="{020FEB7E-7329-48C7-A8BC-33397EE48146}"/>
    <dgm:cxn modelId="{5B083C35-3E87-4FE7-BDE7-651A418FF2BD}" type="presOf" srcId="{4C032EF9-8F94-40E1-BDD6-3E58792195E3}" destId="{6D34D5F4-F14F-4885-98F8-B73964C58743}" srcOrd="1" destOrd="0" presId="urn:microsoft.com/office/officeart/2005/8/layout/list1"/>
    <dgm:cxn modelId="{1657963F-40BF-4519-BCC5-B10730342EC5}" type="presOf" srcId="{AF39F5A8-BE2E-45BC-B0FC-F5BDF65CD199}" destId="{61C15BDE-B18F-45CB-86FF-01191B5713AC}" srcOrd="0" destOrd="0" presId="urn:microsoft.com/office/officeart/2005/8/layout/list1"/>
    <dgm:cxn modelId="{5C298C61-DF60-450F-8FF5-4C38496806C4}" type="presOf" srcId="{DB418B22-8DB9-4213-B508-F6D2AD1057B3}" destId="{DCC67E8B-9F7F-48C0-A826-65C3F740B80F}" srcOrd="0" destOrd="0" presId="urn:microsoft.com/office/officeart/2005/8/layout/list1"/>
    <dgm:cxn modelId="{1F6B9F4D-BBF5-418F-816C-9EEE2E0F07BC}" type="presOf" srcId="{CC4B2D9C-3037-4095-8E79-AA58F6C35757}" destId="{E2915D49-F229-4260-A188-9550875D6D09}" srcOrd="1" destOrd="0" presId="urn:microsoft.com/office/officeart/2005/8/layout/list1"/>
    <dgm:cxn modelId="{12A21457-D729-4804-B109-4B1891F953F2}" srcId="{DB418B22-8DB9-4213-B508-F6D2AD1057B3}" destId="{CC4B2D9C-3037-4095-8E79-AA58F6C35757}" srcOrd="1" destOrd="0" parTransId="{A485E60A-3142-4967-AA9C-1428E0D218F4}" sibTransId="{D90A9EAF-FD5A-4213-AAED-483267D46661}"/>
    <dgm:cxn modelId="{6A5F4857-28DF-4C11-9414-65CC714A190F}" type="presOf" srcId="{FB71B402-0942-4747-8A05-B212F61E8612}" destId="{C14015B5-0D94-4605-9192-4B680641556E}" srcOrd="0" destOrd="0" presId="urn:microsoft.com/office/officeart/2005/8/layout/list1"/>
    <dgm:cxn modelId="{BE9E667F-070A-4AE2-B2FE-DDE341DD2693}" srcId="{AF39F5A8-BE2E-45BC-B0FC-F5BDF65CD199}" destId="{FB71B402-0942-4747-8A05-B212F61E8612}" srcOrd="0" destOrd="0" parTransId="{111DDA4D-51C7-452F-8A7E-467FF5CDD14E}" sibTransId="{7BCFEF80-D1CB-4C81-924D-58BBA079153F}"/>
    <dgm:cxn modelId="{DF3B4BB6-5470-4C45-B1FD-A9F508D03422}" type="presOf" srcId="{4C032EF9-8F94-40E1-BDD6-3E58792195E3}" destId="{1E343BD9-D1F3-43F7-B3DA-D4822BC0534B}" srcOrd="0" destOrd="0" presId="urn:microsoft.com/office/officeart/2005/8/layout/list1"/>
    <dgm:cxn modelId="{A76E6ECF-78EF-42F0-8AD1-6CBDC500A60B}" type="presOf" srcId="{B103EAD3-66B0-44AC-B852-E8B325E96469}" destId="{D86492BF-A8A5-4ACA-B03A-2A4C80B6E90F}" srcOrd="0" destOrd="0" presId="urn:microsoft.com/office/officeart/2005/8/layout/list1"/>
    <dgm:cxn modelId="{E1E304D4-92BB-4F3D-8707-5AFE80A1E5AD}" type="presOf" srcId="{CC4B2D9C-3037-4095-8E79-AA58F6C35757}" destId="{EAAFFFBA-E8C7-4AEE-8EEF-4F34AC9A2A33}" srcOrd="0" destOrd="0" presId="urn:microsoft.com/office/officeart/2005/8/layout/list1"/>
    <dgm:cxn modelId="{4CAA46E5-B0EC-4FF7-9973-E40CD8D26B8A}" type="presOf" srcId="{AF39F5A8-BE2E-45BC-B0FC-F5BDF65CD199}" destId="{F5AF9DC8-9AD7-41E4-95D7-9CB643F171FC}" srcOrd="1" destOrd="0" presId="urn:microsoft.com/office/officeart/2005/8/layout/list1"/>
    <dgm:cxn modelId="{449804F6-EC26-4DBF-93F8-757E1AED5757}" srcId="{4C032EF9-8F94-40E1-BDD6-3E58792195E3}" destId="{B103EAD3-66B0-44AC-B852-E8B325E96469}" srcOrd="0" destOrd="0" parTransId="{B12AFCA3-D9F3-47B1-A9A9-AD22B0D06C76}" sibTransId="{CA163E94-EE67-4F3B-A556-D0E7F01AF781}"/>
    <dgm:cxn modelId="{62E459B1-D2C7-4922-9053-649581ADDA2F}" type="presParOf" srcId="{DCC67E8B-9F7F-48C0-A826-65C3F740B80F}" destId="{B931B4C7-0812-4395-B7C5-5925AA5C8BFC}" srcOrd="0" destOrd="0" presId="urn:microsoft.com/office/officeart/2005/8/layout/list1"/>
    <dgm:cxn modelId="{67DF3FBB-B287-42D0-AB5D-7CA8FF419792}" type="presParOf" srcId="{B931B4C7-0812-4395-B7C5-5925AA5C8BFC}" destId="{1E343BD9-D1F3-43F7-B3DA-D4822BC0534B}" srcOrd="0" destOrd="0" presId="urn:microsoft.com/office/officeart/2005/8/layout/list1"/>
    <dgm:cxn modelId="{B75F5895-40CD-418E-BCA5-C058E3D5220C}" type="presParOf" srcId="{B931B4C7-0812-4395-B7C5-5925AA5C8BFC}" destId="{6D34D5F4-F14F-4885-98F8-B73964C58743}" srcOrd="1" destOrd="0" presId="urn:microsoft.com/office/officeart/2005/8/layout/list1"/>
    <dgm:cxn modelId="{8045160D-9E84-4759-997E-D5C89891B248}" type="presParOf" srcId="{DCC67E8B-9F7F-48C0-A826-65C3F740B80F}" destId="{B1F64468-6BE9-4BC1-8257-2DB4E35B5B79}" srcOrd="1" destOrd="0" presId="urn:microsoft.com/office/officeart/2005/8/layout/list1"/>
    <dgm:cxn modelId="{9E38EBAE-B585-404A-8CAC-AF0F4E39E156}" type="presParOf" srcId="{DCC67E8B-9F7F-48C0-A826-65C3F740B80F}" destId="{D86492BF-A8A5-4ACA-B03A-2A4C80B6E90F}" srcOrd="2" destOrd="0" presId="urn:microsoft.com/office/officeart/2005/8/layout/list1"/>
    <dgm:cxn modelId="{2D1DB38D-2C28-406B-8372-305F9DCE0DF9}" type="presParOf" srcId="{DCC67E8B-9F7F-48C0-A826-65C3F740B80F}" destId="{33502AAF-74B7-45EF-AFFC-E499C8B0EE4E}" srcOrd="3" destOrd="0" presId="urn:microsoft.com/office/officeart/2005/8/layout/list1"/>
    <dgm:cxn modelId="{B77CE2D0-5036-4780-8957-102B28F0A22E}" type="presParOf" srcId="{DCC67E8B-9F7F-48C0-A826-65C3F740B80F}" destId="{7B5CA0B3-4628-40B2-B8D4-2D60FE2D25D3}" srcOrd="4" destOrd="0" presId="urn:microsoft.com/office/officeart/2005/8/layout/list1"/>
    <dgm:cxn modelId="{7BB5794A-B081-49D3-AF05-8BD61F1F611B}" type="presParOf" srcId="{7B5CA0B3-4628-40B2-B8D4-2D60FE2D25D3}" destId="{EAAFFFBA-E8C7-4AEE-8EEF-4F34AC9A2A33}" srcOrd="0" destOrd="0" presId="urn:microsoft.com/office/officeart/2005/8/layout/list1"/>
    <dgm:cxn modelId="{482D8937-B093-434A-82D9-71267DEA73B8}" type="presParOf" srcId="{7B5CA0B3-4628-40B2-B8D4-2D60FE2D25D3}" destId="{E2915D49-F229-4260-A188-9550875D6D09}" srcOrd="1" destOrd="0" presId="urn:microsoft.com/office/officeart/2005/8/layout/list1"/>
    <dgm:cxn modelId="{FC47E010-DB70-4A36-8154-52D6A9545216}" type="presParOf" srcId="{DCC67E8B-9F7F-48C0-A826-65C3F740B80F}" destId="{0C20613B-1E10-43A2-9209-DCDDF44FDAED}" srcOrd="5" destOrd="0" presId="urn:microsoft.com/office/officeart/2005/8/layout/list1"/>
    <dgm:cxn modelId="{823051FD-D8C0-4083-9C15-3BCB683342D1}" type="presParOf" srcId="{DCC67E8B-9F7F-48C0-A826-65C3F740B80F}" destId="{0AC183F8-620A-48A3-B4C2-D260BD9E4EF4}" srcOrd="6" destOrd="0" presId="urn:microsoft.com/office/officeart/2005/8/layout/list1"/>
    <dgm:cxn modelId="{A914E55F-475E-42CD-9FB2-19A03F4FE3F3}" type="presParOf" srcId="{DCC67E8B-9F7F-48C0-A826-65C3F740B80F}" destId="{150BE87E-A78A-461A-A6E1-F84DF03BA10D}" srcOrd="7" destOrd="0" presId="urn:microsoft.com/office/officeart/2005/8/layout/list1"/>
    <dgm:cxn modelId="{22B9FD33-1939-4AB6-9910-117CCA867E16}" type="presParOf" srcId="{DCC67E8B-9F7F-48C0-A826-65C3F740B80F}" destId="{1ACC2090-E0F3-4FAE-B993-6D2131E0913B}" srcOrd="8" destOrd="0" presId="urn:microsoft.com/office/officeart/2005/8/layout/list1"/>
    <dgm:cxn modelId="{2865A4B2-E32B-4F92-8405-6E00AEAB0623}" type="presParOf" srcId="{1ACC2090-E0F3-4FAE-B993-6D2131E0913B}" destId="{61C15BDE-B18F-45CB-86FF-01191B5713AC}" srcOrd="0" destOrd="0" presId="urn:microsoft.com/office/officeart/2005/8/layout/list1"/>
    <dgm:cxn modelId="{B9627235-84F5-480E-A986-CAD761E2AE69}" type="presParOf" srcId="{1ACC2090-E0F3-4FAE-B993-6D2131E0913B}" destId="{F5AF9DC8-9AD7-41E4-95D7-9CB643F171FC}" srcOrd="1" destOrd="0" presId="urn:microsoft.com/office/officeart/2005/8/layout/list1"/>
    <dgm:cxn modelId="{44F67DA3-7364-4340-90C8-77490EEE8EC5}" type="presParOf" srcId="{DCC67E8B-9F7F-48C0-A826-65C3F740B80F}" destId="{FC9F7ADF-6C79-4C32-90BB-3DA5F1CB9872}" srcOrd="9" destOrd="0" presId="urn:microsoft.com/office/officeart/2005/8/layout/list1"/>
    <dgm:cxn modelId="{3741965E-531B-4AF2-915A-988229072EF0}" type="presParOf" srcId="{DCC67E8B-9F7F-48C0-A826-65C3F740B80F}" destId="{C14015B5-0D94-4605-9192-4B680641556E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63F9BD6-417C-40DD-B606-E00332059037}" type="doc">
      <dgm:prSet loTypeId="urn:microsoft.com/office/officeart/2005/8/layout/cycle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79896B35-78D6-4940-8DBE-A5B7D009C944}">
      <dgm:prSet phldrT="[テキスト]"/>
      <dgm:spPr/>
      <dgm:t>
        <a:bodyPr/>
        <a:lstStyle/>
        <a:p>
          <a:r>
            <a:rPr kumimoji="1" lang="ja-JP" altLang="en-US" dirty="0"/>
            <a:t>筋力をつける</a:t>
          </a:r>
        </a:p>
      </dgm:t>
    </dgm:pt>
    <dgm:pt modelId="{44C2F20F-3567-4DDD-9E38-3EE0BEE2DE46}" type="parTrans" cxnId="{5628B541-9F0A-448A-8BC2-03EDB93E6359}">
      <dgm:prSet/>
      <dgm:spPr/>
      <dgm:t>
        <a:bodyPr/>
        <a:lstStyle/>
        <a:p>
          <a:endParaRPr kumimoji="1" lang="ja-JP" altLang="en-US"/>
        </a:p>
      </dgm:t>
    </dgm:pt>
    <dgm:pt modelId="{9E6C4E7F-A5A5-475D-9660-A751F7CBC2A5}" type="sibTrans" cxnId="{5628B541-9F0A-448A-8BC2-03EDB93E6359}">
      <dgm:prSet/>
      <dgm:spPr/>
      <dgm:t>
        <a:bodyPr/>
        <a:lstStyle/>
        <a:p>
          <a:endParaRPr kumimoji="1" lang="ja-JP" altLang="en-US"/>
        </a:p>
      </dgm:t>
    </dgm:pt>
    <dgm:pt modelId="{868A4FBC-717C-4475-B55B-AB8629242CB8}">
      <dgm:prSet phldrT="[テキスト]"/>
      <dgm:spPr/>
      <dgm:t>
        <a:bodyPr/>
        <a:lstStyle/>
        <a:p>
          <a:r>
            <a:rPr kumimoji="1" lang="ja-JP" altLang="en-US" dirty="0"/>
            <a:t>基礎代謝のアップ</a:t>
          </a:r>
        </a:p>
      </dgm:t>
    </dgm:pt>
    <dgm:pt modelId="{34C2E575-1B43-4617-B4B7-DF343B3438FE}" type="parTrans" cxnId="{39C8FA38-E97C-4912-BFE7-BA432C00BA9F}">
      <dgm:prSet/>
      <dgm:spPr/>
      <dgm:t>
        <a:bodyPr/>
        <a:lstStyle/>
        <a:p>
          <a:endParaRPr kumimoji="1" lang="ja-JP" altLang="en-US"/>
        </a:p>
      </dgm:t>
    </dgm:pt>
    <dgm:pt modelId="{C61210CE-054E-47E8-A057-94F2E344467C}" type="sibTrans" cxnId="{39C8FA38-E97C-4912-BFE7-BA432C00BA9F}">
      <dgm:prSet/>
      <dgm:spPr/>
      <dgm:t>
        <a:bodyPr/>
        <a:lstStyle/>
        <a:p>
          <a:endParaRPr kumimoji="1" lang="ja-JP" altLang="en-US"/>
        </a:p>
      </dgm:t>
    </dgm:pt>
    <dgm:pt modelId="{83A29A27-30B1-41EB-9F83-B7ADFBE5230D}">
      <dgm:prSet phldrT="[テキスト]"/>
      <dgm:spPr/>
      <dgm:t>
        <a:bodyPr/>
        <a:lstStyle/>
        <a:p>
          <a:r>
            <a:rPr kumimoji="1" lang="ja-JP" altLang="en-US" dirty="0"/>
            <a:t>効率よい代謝</a:t>
          </a:r>
        </a:p>
      </dgm:t>
    </dgm:pt>
    <dgm:pt modelId="{7D3214A4-44BA-4E6C-9782-3FDD72BEA34D}" type="parTrans" cxnId="{48196D81-1B86-40D5-BF34-EB4C47210C4C}">
      <dgm:prSet/>
      <dgm:spPr/>
      <dgm:t>
        <a:bodyPr/>
        <a:lstStyle/>
        <a:p>
          <a:endParaRPr kumimoji="1" lang="ja-JP" altLang="en-US"/>
        </a:p>
      </dgm:t>
    </dgm:pt>
    <dgm:pt modelId="{DDF17C33-5A7C-481E-942B-E809D39E78FD}" type="sibTrans" cxnId="{48196D81-1B86-40D5-BF34-EB4C47210C4C}">
      <dgm:prSet/>
      <dgm:spPr/>
      <dgm:t>
        <a:bodyPr/>
        <a:lstStyle/>
        <a:p>
          <a:endParaRPr kumimoji="1" lang="ja-JP" altLang="en-US"/>
        </a:p>
      </dgm:t>
    </dgm:pt>
    <dgm:pt modelId="{0E71710A-F071-4A7D-B7CF-4D07A0DB5372}">
      <dgm:prSet phldrT="[テキスト]"/>
      <dgm:spPr/>
      <dgm:t>
        <a:bodyPr/>
        <a:lstStyle/>
        <a:p>
          <a:r>
            <a:rPr kumimoji="1" lang="ja-JP" altLang="en-US" dirty="0"/>
            <a:t>リバウンドしない</a:t>
          </a:r>
        </a:p>
      </dgm:t>
    </dgm:pt>
    <dgm:pt modelId="{152687A2-BE59-4305-A1DB-6642597AFCC3}" type="parTrans" cxnId="{EEB8571E-EED8-4406-958A-F26E768DE74F}">
      <dgm:prSet/>
      <dgm:spPr/>
      <dgm:t>
        <a:bodyPr/>
        <a:lstStyle/>
        <a:p>
          <a:endParaRPr kumimoji="1" lang="ja-JP" altLang="en-US"/>
        </a:p>
      </dgm:t>
    </dgm:pt>
    <dgm:pt modelId="{376BC4FF-6C34-4B83-9DCC-50B96E273D94}" type="sibTrans" cxnId="{EEB8571E-EED8-4406-958A-F26E768DE74F}">
      <dgm:prSet/>
      <dgm:spPr/>
      <dgm:t>
        <a:bodyPr/>
        <a:lstStyle/>
        <a:p>
          <a:endParaRPr kumimoji="1" lang="ja-JP" altLang="en-US"/>
        </a:p>
      </dgm:t>
    </dgm:pt>
    <dgm:pt modelId="{3AA86001-886A-48B0-8A26-51EBBB42D1F1}">
      <dgm:prSet phldrT="[テキスト]"/>
      <dgm:spPr/>
      <dgm:t>
        <a:bodyPr/>
        <a:lstStyle/>
        <a:p>
          <a:r>
            <a:rPr kumimoji="1" lang="ja-JP" altLang="en-US" dirty="0"/>
            <a:t>理想的な体型</a:t>
          </a:r>
        </a:p>
      </dgm:t>
    </dgm:pt>
    <dgm:pt modelId="{41F96AEC-290D-4656-9BCA-3CD17506F63D}" type="parTrans" cxnId="{778BFE6A-0C99-4C10-A47A-9EB95F749175}">
      <dgm:prSet/>
      <dgm:spPr/>
      <dgm:t>
        <a:bodyPr/>
        <a:lstStyle/>
        <a:p>
          <a:endParaRPr kumimoji="1" lang="ja-JP" altLang="en-US"/>
        </a:p>
      </dgm:t>
    </dgm:pt>
    <dgm:pt modelId="{F73DF166-481F-4F88-A748-1E9B51219A0D}" type="sibTrans" cxnId="{778BFE6A-0C99-4C10-A47A-9EB95F749175}">
      <dgm:prSet/>
      <dgm:spPr/>
      <dgm:t>
        <a:bodyPr/>
        <a:lstStyle/>
        <a:p>
          <a:endParaRPr kumimoji="1" lang="ja-JP" altLang="en-US"/>
        </a:p>
      </dgm:t>
    </dgm:pt>
    <dgm:pt modelId="{6B8F8F05-B977-4882-9A69-514FF1DA4B7F}" type="pres">
      <dgm:prSet presAssocID="{C63F9BD6-417C-40DD-B606-E00332059037}" presName="cycle" presStyleCnt="0">
        <dgm:presLayoutVars>
          <dgm:dir/>
          <dgm:resizeHandles val="exact"/>
        </dgm:presLayoutVars>
      </dgm:prSet>
      <dgm:spPr/>
    </dgm:pt>
    <dgm:pt modelId="{B72EBCD1-A945-4E73-8D93-7B97CC1AC71C}" type="pres">
      <dgm:prSet presAssocID="{79896B35-78D6-4940-8DBE-A5B7D009C944}" presName="dummy" presStyleCnt="0"/>
      <dgm:spPr/>
    </dgm:pt>
    <dgm:pt modelId="{11E56D58-E18F-42C1-AFF3-F6530FAF119E}" type="pres">
      <dgm:prSet presAssocID="{79896B35-78D6-4940-8DBE-A5B7D009C944}" presName="node" presStyleLbl="revTx" presStyleIdx="0" presStyleCnt="5">
        <dgm:presLayoutVars>
          <dgm:bulletEnabled val="1"/>
        </dgm:presLayoutVars>
      </dgm:prSet>
      <dgm:spPr/>
    </dgm:pt>
    <dgm:pt modelId="{F432BAAD-8F55-450F-AC7E-FB6D7358DA11}" type="pres">
      <dgm:prSet presAssocID="{9E6C4E7F-A5A5-475D-9660-A751F7CBC2A5}" presName="sibTrans" presStyleLbl="node1" presStyleIdx="0" presStyleCnt="5"/>
      <dgm:spPr/>
    </dgm:pt>
    <dgm:pt modelId="{D4221406-B628-4EB9-A4E5-AC6377C82FEC}" type="pres">
      <dgm:prSet presAssocID="{868A4FBC-717C-4475-B55B-AB8629242CB8}" presName="dummy" presStyleCnt="0"/>
      <dgm:spPr/>
    </dgm:pt>
    <dgm:pt modelId="{84356B56-5C37-429F-8F3B-7E9407EA324E}" type="pres">
      <dgm:prSet presAssocID="{868A4FBC-717C-4475-B55B-AB8629242CB8}" presName="node" presStyleLbl="revTx" presStyleIdx="1" presStyleCnt="5">
        <dgm:presLayoutVars>
          <dgm:bulletEnabled val="1"/>
        </dgm:presLayoutVars>
      </dgm:prSet>
      <dgm:spPr/>
    </dgm:pt>
    <dgm:pt modelId="{EC966727-72BF-4A09-9CBC-F7EC11F8C40F}" type="pres">
      <dgm:prSet presAssocID="{C61210CE-054E-47E8-A057-94F2E344467C}" presName="sibTrans" presStyleLbl="node1" presStyleIdx="1" presStyleCnt="5"/>
      <dgm:spPr/>
    </dgm:pt>
    <dgm:pt modelId="{72062E0E-393F-4509-9C01-853B1B87BEB3}" type="pres">
      <dgm:prSet presAssocID="{83A29A27-30B1-41EB-9F83-B7ADFBE5230D}" presName="dummy" presStyleCnt="0"/>
      <dgm:spPr/>
    </dgm:pt>
    <dgm:pt modelId="{BEB48C46-9E78-4E08-9700-21621695B1BC}" type="pres">
      <dgm:prSet presAssocID="{83A29A27-30B1-41EB-9F83-B7ADFBE5230D}" presName="node" presStyleLbl="revTx" presStyleIdx="2" presStyleCnt="5">
        <dgm:presLayoutVars>
          <dgm:bulletEnabled val="1"/>
        </dgm:presLayoutVars>
      </dgm:prSet>
      <dgm:spPr/>
    </dgm:pt>
    <dgm:pt modelId="{0E17ECFC-D6B7-4AB0-8411-FD190786F622}" type="pres">
      <dgm:prSet presAssocID="{DDF17C33-5A7C-481E-942B-E809D39E78FD}" presName="sibTrans" presStyleLbl="node1" presStyleIdx="2" presStyleCnt="5"/>
      <dgm:spPr/>
    </dgm:pt>
    <dgm:pt modelId="{E7C90BDA-5D66-4C83-8F17-13F80A80A704}" type="pres">
      <dgm:prSet presAssocID="{0E71710A-F071-4A7D-B7CF-4D07A0DB5372}" presName="dummy" presStyleCnt="0"/>
      <dgm:spPr/>
    </dgm:pt>
    <dgm:pt modelId="{2DE86057-EB31-4C85-85B8-9F1D0AA6DAAC}" type="pres">
      <dgm:prSet presAssocID="{0E71710A-F071-4A7D-B7CF-4D07A0DB5372}" presName="node" presStyleLbl="revTx" presStyleIdx="3" presStyleCnt="5">
        <dgm:presLayoutVars>
          <dgm:bulletEnabled val="1"/>
        </dgm:presLayoutVars>
      </dgm:prSet>
      <dgm:spPr/>
    </dgm:pt>
    <dgm:pt modelId="{51ECF273-D53E-4A47-9F74-9D664C79BE44}" type="pres">
      <dgm:prSet presAssocID="{376BC4FF-6C34-4B83-9DCC-50B96E273D94}" presName="sibTrans" presStyleLbl="node1" presStyleIdx="3" presStyleCnt="5"/>
      <dgm:spPr/>
    </dgm:pt>
    <dgm:pt modelId="{DEF8C948-864C-47D9-B09E-7C53AD5EB2A8}" type="pres">
      <dgm:prSet presAssocID="{3AA86001-886A-48B0-8A26-51EBBB42D1F1}" presName="dummy" presStyleCnt="0"/>
      <dgm:spPr/>
    </dgm:pt>
    <dgm:pt modelId="{85AD0126-01FB-4886-9FEC-C58B20976B2D}" type="pres">
      <dgm:prSet presAssocID="{3AA86001-886A-48B0-8A26-51EBBB42D1F1}" presName="node" presStyleLbl="revTx" presStyleIdx="4" presStyleCnt="5">
        <dgm:presLayoutVars>
          <dgm:bulletEnabled val="1"/>
        </dgm:presLayoutVars>
      </dgm:prSet>
      <dgm:spPr/>
    </dgm:pt>
    <dgm:pt modelId="{EA0D89DE-C9FA-454A-A855-60D5BE83D2FF}" type="pres">
      <dgm:prSet presAssocID="{F73DF166-481F-4F88-A748-1E9B51219A0D}" presName="sibTrans" presStyleLbl="node1" presStyleIdx="4" presStyleCnt="5"/>
      <dgm:spPr/>
    </dgm:pt>
  </dgm:ptLst>
  <dgm:cxnLst>
    <dgm:cxn modelId="{2C1D7B0A-4CFE-4A5A-8DEC-AF555B6919A6}" type="presOf" srcId="{C61210CE-054E-47E8-A057-94F2E344467C}" destId="{EC966727-72BF-4A09-9CBC-F7EC11F8C40F}" srcOrd="0" destOrd="0" presId="urn:microsoft.com/office/officeart/2005/8/layout/cycle1"/>
    <dgm:cxn modelId="{EEB8571E-EED8-4406-958A-F26E768DE74F}" srcId="{C63F9BD6-417C-40DD-B606-E00332059037}" destId="{0E71710A-F071-4A7D-B7CF-4D07A0DB5372}" srcOrd="3" destOrd="0" parTransId="{152687A2-BE59-4305-A1DB-6642597AFCC3}" sibTransId="{376BC4FF-6C34-4B83-9DCC-50B96E273D94}"/>
    <dgm:cxn modelId="{E5427522-29F4-48E4-862A-0CB85D1EA99C}" type="presOf" srcId="{DDF17C33-5A7C-481E-942B-E809D39E78FD}" destId="{0E17ECFC-D6B7-4AB0-8411-FD190786F622}" srcOrd="0" destOrd="0" presId="urn:microsoft.com/office/officeart/2005/8/layout/cycle1"/>
    <dgm:cxn modelId="{27FA5E30-3E27-4E04-9A53-8915CB1A9506}" type="presOf" srcId="{F73DF166-481F-4F88-A748-1E9B51219A0D}" destId="{EA0D89DE-C9FA-454A-A855-60D5BE83D2FF}" srcOrd="0" destOrd="0" presId="urn:microsoft.com/office/officeart/2005/8/layout/cycle1"/>
    <dgm:cxn modelId="{39C8FA38-E97C-4912-BFE7-BA432C00BA9F}" srcId="{C63F9BD6-417C-40DD-B606-E00332059037}" destId="{868A4FBC-717C-4475-B55B-AB8629242CB8}" srcOrd="1" destOrd="0" parTransId="{34C2E575-1B43-4617-B4B7-DF343B3438FE}" sibTransId="{C61210CE-054E-47E8-A057-94F2E344467C}"/>
    <dgm:cxn modelId="{5628B541-9F0A-448A-8BC2-03EDB93E6359}" srcId="{C63F9BD6-417C-40DD-B606-E00332059037}" destId="{79896B35-78D6-4940-8DBE-A5B7D009C944}" srcOrd="0" destOrd="0" parTransId="{44C2F20F-3567-4DDD-9E38-3EE0BEE2DE46}" sibTransId="{9E6C4E7F-A5A5-475D-9660-A751F7CBC2A5}"/>
    <dgm:cxn modelId="{778BFE6A-0C99-4C10-A47A-9EB95F749175}" srcId="{C63F9BD6-417C-40DD-B606-E00332059037}" destId="{3AA86001-886A-48B0-8A26-51EBBB42D1F1}" srcOrd="4" destOrd="0" parTransId="{41F96AEC-290D-4656-9BCA-3CD17506F63D}" sibTransId="{F73DF166-481F-4F88-A748-1E9B51219A0D}"/>
    <dgm:cxn modelId="{C081AD6C-778B-415F-A346-957F8721E914}" type="presOf" srcId="{3AA86001-886A-48B0-8A26-51EBBB42D1F1}" destId="{85AD0126-01FB-4886-9FEC-C58B20976B2D}" srcOrd="0" destOrd="0" presId="urn:microsoft.com/office/officeart/2005/8/layout/cycle1"/>
    <dgm:cxn modelId="{52488B6E-14C1-4E77-B196-B2FB0712495D}" type="presOf" srcId="{0E71710A-F071-4A7D-B7CF-4D07A0DB5372}" destId="{2DE86057-EB31-4C85-85B8-9F1D0AA6DAAC}" srcOrd="0" destOrd="0" presId="urn:microsoft.com/office/officeart/2005/8/layout/cycle1"/>
    <dgm:cxn modelId="{131F547E-A7A0-47F1-B6F0-464DB0A86470}" type="presOf" srcId="{C63F9BD6-417C-40DD-B606-E00332059037}" destId="{6B8F8F05-B977-4882-9A69-514FF1DA4B7F}" srcOrd="0" destOrd="0" presId="urn:microsoft.com/office/officeart/2005/8/layout/cycle1"/>
    <dgm:cxn modelId="{223E827F-E8E5-4EE5-934C-297C04059E65}" type="presOf" srcId="{83A29A27-30B1-41EB-9F83-B7ADFBE5230D}" destId="{BEB48C46-9E78-4E08-9700-21621695B1BC}" srcOrd="0" destOrd="0" presId="urn:microsoft.com/office/officeart/2005/8/layout/cycle1"/>
    <dgm:cxn modelId="{48196D81-1B86-40D5-BF34-EB4C47210C4C}" srcId="{C63F9BD6-417C-40DD-B606-E00332059037}" destId="{83A29A27-30B1-41EB-9F83-B7ADFBE5230D}" srcOrd="2" destOrd="0" parTransId="{7D3214A4-44BA-4E6C-9782-3FDD72BEA34D}" sibTransId="{DDF17C33-5A7C-481E-942B-E809D39E78FD}"/>
    <dgm:cxn modelId="{EAD70D9C-7201-4853-BEC5-C415B0CC3F0C}" type="presOf" srcId="{376BC4FF-6C34-4B83-9DCC-50B96E273D94}" destId="{51ECF273-D53E-4A47-9F74-9D664C79BE44}" srcOrd="0" destOrd="0" presId="urn:microsoft.com/office/officeart/2005/8/layout/cycle1"/>
    <dgm:cxn modelId="{5ED20AB8-E22F-49F4-9B37-92907965DE87}" type="presOf" srcId="{79896B35-78D6-4940-8DBE-A5B7D009C944}" destId="{11E56D58-E18F-42C1-AFF3-F6530FAF119E}" srcOrd="0" destOrd="0" presId="urn:microsoft.com/office/officeart/2005/8/layout/cycle1"/>
    <dgm:cxn modelId="{309EBCF6-2D36-4DB4-9578-8B91902ACB38}" type="presOf" srcId="{868A4FBC-717C-4475-B55B-AB8629242CB8}" destId="{84356B56-5C37-429F-8F3B-7E9407EA324E}" srcOrd="0" destOrd="0" presId="urn:microsoft.com/office/officeart/2005/8/layout/cycle1"/>
    <dgm:cxn modelId="{2D8535FB-095A-4103-9956-2C9752AF6C83}" type="presOf" srcId="{9E6C4E7F-A5A5-475D-9660-A751F7CBC2A5}" destId="{F432BAAD-8F55-450F-AC7E-FB6D7358DA11}" srcOrd="0" destOrd="0" presId="urn:microsoft.com/office/officeart/2005/8/layout/cycle1"/>
    <dgm:cxn modelId="{F65CC354-4B59-4A35-962F-1FCDB5186706}" type="presParOf" srcId="{6B8F8F05-B977-4882-9A69-514FF1DA4B7F}" destId="{B72EBCD1-A945-4E73-8D93-7B97CC1AC71C}" srcOrd="0" destOrd="0" presId="urn:microsoft.com/office/officeart/2005/8/layout/cycle1"/>
    <dgm:cxn modelId="{D99B2E2F-A519-416C-A9A7-09932AA2D8D8}" type="presParOf" srcId="{6B8F8F05-B977-4882-9A69-514FF1DA4B7F}" destId="{11E56D58-E18F-42C1-AFF3-F6530FAF119E}" srcOrd="1" destOrd="0" presId="urn:microsoft.com/office/officeart/2005/8/layout/cycle1"/>
    <dgm:cxn modelId="{32EBBEB1-B486-415D-AD3A-F4E38B0EFD7D}" type="presParOf" srcId="{6B8F8F05-B977-4882-9A69-514FF1DA4B7F}" destId="{F432BAAD-8F55-450F-AC7E-FB6D7358DA11}" srcOrd="2" destOrd="0" presId="urn:microsoft.com/office/officeart/2005/8/layout/cycle1"/>
    <dgm:cxn modelId="{04498886-D73D-489A-B908-1C1E15AC7516}" type="presParOf" srcId="{6B8F8F05-B977-4882-9A69-514FF1DA4B7F}" destId="{D4221406-B628-4EB9-A4E5-AC6377C82FEC}" srcOrd="3" destOrd="0" presId="urn:microsoft.com/office/officeart/2005/8/layout/cycle1"/>
    <dgm:cxn modelId="{875C859A-B990-4152-8446-8974808EE0A5}" type="presParOf" srcId="{6B8F8F05-B977-4882-9A69-514FF1DA4B7F}" destId="{84356B56-5C37-429F-8F3B-7E9407EA324E}" srcOrd="4" destOrd="0" presId="urn:microsoft.com/office/officeart/2005/8/layout/cycle1"/>
    <dgm:cxn modelId="{381D015D-2FD6-497A-A156-EF8E278DFD3D}" type="presParOf" srcId="{6B8F8F05-B977-4882-9A69-514FF1DA4B7F}" destId="{EC966727-72BF-4A09-9CBC-F7EC11F8C40F}" srcOrd="5" destOrd="0" presId="urn:microsoft.com/office/officeart/2005/8/layout/cycle1"/>
    <dgm:cxn modelId="{B131BA9D-C258-4D63-85F7-D118802ED84A}" type="presParOf" srcId="{6B8F8F05-B977-4882-9A69-514FF1DA4B7F}" destId="{72062E0E-393F-4509-9C01-853B1B87BEB3}" srcOrd="6" destOrd="0" presId="urn:microsoft.com/office/officeart/2005/8/layout/cycle1"/>
    <dgm:cxn modelId="{385791E8-AF62-4DD5-A1AA-BF6871723A45}" type="presParOf" srcId="{6B8F8F05-B977-4882-9A69-514FF1DA4B7F}" destId="{BEB48C46-9E78-4E08-9700-21621695B1BC}" srcOrd="7" destOrd="0" presId="urn:microsoft.com/office/officeart/2005/8/layout/cycle1"/>
    <dgm:cxn modelId="{1B11B4C9-957C-4A59-84CF-86B177141BBB}" type="presParOf" srcId="{6B8F8F05-B977-4882-9A69-514FF1DA4B7F}" destId="{0E17ECFC-D6B7-4AB0-8411-FD190786F622}" srcOrd="8" destOrd="0" presId="urn:microsoft.com/office/officeart/2005/8/layout/cycle1"/>
    <dgm:cxn modelId="{5C601A76-8311-4B6A-AE5C-74F25D9766A8}" type="presParOf" srcId="{6B8F8F05-B977-4882-9A69-514FF1DA4B7F}" destId="{E7C90BDA-5D66-4C83-8F17-13F80A80A704}" srcOrd="9" destOrd="0" presId="urn:microsoft.com/office/officeart/2005/8/layout/cycle1"/>
    <dgm:cxn modelId="{3FBFEF61-C8ED-405B-89CA-602B1F523F46}" type="presParOf" srcId="{6B8F8F05-B977-4882-9A69-514FF1DA4B7F}" destId="{2DE86057-EB31-4C85-85B8-9F1D0AA6DAAC}" srcOrd="10" destOrd="0" presId="urn:microsoft.com/office/officeart/2005/8/layout/cycle1"/>
    <dgm:cxn modelId="{B716341D-2F7D-439A-A5CE-2D12BAA46AE4}" type="presParOf" srcId="{6B8F8F05-B977-4882-9A69-514FF1DA4B7F}" destId="{51ECF273-D53E-4A47-9F74-9D664C79BE44}" srcOrd="11" destOrd="0" presId="urn:microsoft.com/office/officeart/2005/8/layout/cycle1"/>
    <dgm:cxn modelId="{BE7373D3-5AE7-4E01-B617-7AA5C0B4BD2C}" type="presParOf" srcId="{6B8F8F05-B977-4882-9A69-514FF1DA4B7F}" destId="{DEF8C948-864C-47D9-B09E-7C53AD5EB2A8}" srcOrd="12" destOrd="0" presId="urn:microsoft.com/office/officeart/2005/8/layout/cycle1"/>
    <dgm:cxn modelId="{61293F9E-0C2E-491C-B083-4D5F0F31431F}" type="presParOf" srcId="{6B8F8F05-B977-4882-9A69-514FF1DA4B7F}" destId="{85AD0126-01FB-4886-9FEC-C58B20976B2D}" srcOrd="13" destOrd="0" presId="urn:microsoft.com/office/officeart/2005/8/layout/cycle1"/>
    <dgm:cxn modelId="{2458FB52-2FFD-48BE-9AF2-2F642F107670}" type="presParOf" srcId="{6B8F8F05-B977-4882-9A69-514FF1DA4B7F}" destId="{EA0D89DE-C9FA-454A-A855-60D5BE83D2FF}" srcOrd="14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6492BF-A8A5-4ACA-B03A-2A4C80B6E90F}">
      <dsp:nvSpPr>
        <dsp:cNvPr id="0" name=""/>
        <dsp:cNvSpPr/>
      </dsp:nvSpPr>
      <dsp:spPr>
        <a:xfrm>
          <a:off x="0" y="337739"/>
          <a:ext cx="9601196" cy="73631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5159" tIns="354076" rIns="745159" bIns="120904" numCol="1" spcCol="1270" anchor="t" anchorCtr="0">
          <a:noAutofit/>
        </a:bodyPr>
        <a:lstStyle/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1700" kern="1200"/>
            <a:t>食事の前に</a:t>
          </a:r>
          <a:r>
            <a:rPr kumimoji="1" lang="en-US" sz="1700" kern="1200"/>
            <a:t>200CC</a:t>
          </a:r>
          <a:r>
            <a:rPr kumimoji="1" lang="ja-JP" sz="1700" kern="1200"/>
            <a:t>を飲むだけなんです！</a:t>
          </a:r>
          <a:endParaRPr lang="ja-JP" sz="1700" kern="1200"/>
        </a:p>
      </dsp:txBody>
      <dsp:txXfrm>
        <a:off x="0" y="337739"/>
        <a:ext cx="9601196" cy="736312"/>
      </dsp:txXfrm>
    </dsp:sp>
    <dsp:sp modelId="{6D34D5F4-F14F-4885-98F8-B73964C58743}">
      <dsp:nvSpPr>
        <dsp:cNvPr id="0" name=""/>
        <dsp:cNvSpPr/>
      </dsp:nvSpPr>
      <dsp:spPr>
        <a:xfrm>
          <a:off x="480059" y="86819"/>
          <a:ext cx="6720837" cy="5018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32" tIns="0" rIns="254032" bIns="0" numCol="1" spcCol="1270" anchor="ctr" anchorCtr="0">
          <a:noAutofit/>
        </a:bodyPr>
        <a:lstStyle/>
        <a:p>
          <a:pPr marL="0" lvl="0" indent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1700" kern="1200"/>
            <a:t>飲むだけ！</a:t>
          </a:r>
          <a:endParaRPr lang="ja-JP" sz="1700" kern="1200"/>
        </a:p>
      </dsp:txBody>
      <dsp:txXfrm>
        <a:off x="504557" y="111317"/>
        <a:ext cx="6671841" cy="452844"/>
      </dsp:txXfrm>
    </dsp:sp>
    <dsp:sp modelId="{0AC183F8-620A-48A3-B4C2-D260BD9E4EF4}">
      <dsp:nvSpPr>
        <dsp:cNvPr id="0" name=""/>
        <dsp:cNvSpPr/>
      </dsp:nvSpPr>
      <dsp:spPr>
        <a:xfrm>
          <a:off x="0" y="1416771"/>
          <a:ext cx="9601196" cy="73631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5159" tIns="354076" rIns="745159" bIns="120904" numCol="1" spcCol="1270" anchor="t" anchorCtr="0">
          <a:noAutofit/>
        </a:bodyPr>
        <a:lstStyle/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1700" kern="1200"/>
            <a:t>有名シェフによってごくごく飲める味に！</a:t>
          </a:r>
          <a:endParaRPr lang="ja-JP" sz="1700" kern="1200"/>
        </a:p>
      </dsp:txBody>
      <dsp:txXfrm>
        <a:off x="0" y="1416771"/>
        <a:ext cx="9601196" cy="736312"/>
      </dsp:txXfrm>
    </dsp:sp>
    <dsp:sp modelId="{E2915D49-F229-4260-A188-9550875D6D09}">
      <dsp:nvSpPr>
        <dsp:cNvPr id="0" name=""/>
        <dsp:cNvSpPr/>
      </dsp:nvSpPr>
      <dsp:spPr>
        <a:xfrm>
          <a:off x="480059" y="1165851"/>
          <a:ext cx="6720837" cy="5018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32" tIns="0" rIns="254032" bIns="0" numCol="1" spcCol="1270" anchor="ctr" anchorCtr="0">
          <a:noAutofit/>
        </a:bodyPr>
        <a:lstStyle/>
        <a:p>
          <a:pPr marL="0" lvl="0" indent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1700" kern="1200"/>
            <a:t>おいしい！</a:t>
          </a:r>
          <a:endParaRPr lang="ja-JP" sz="1700" kern="1200"/>
        </a:p>
      </dsp:txBody>
      <dsp:txXfrm>
        <a:off x="504557" y="1190349"/>
        <a:ext cx="6671841" cy="452844"/>
      </dsp:txXfrm>
    </dsp:sp>
    <dsp:sp modelId="{C14015B5-0D94-4605-9192-4B680641556E}">
      <dsp:nvSpPr>
        <dsp:cNvPr id="0" name=""/>
        <dsp:cNvSpPr/>
      </dsp:nvSpPr>
      <dsp:spPr>
        <a:xfrm>
          <a:off x="0" y="2495804"/>
          <a:ext cx="9601196" cy="73631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5159" tIns="354076" rIns="745159" bIns="120904" numCol="1" spcCol="1270" anchor="t" anchorCtr="0">
          <a:noAutofit/>
        </a:bodyPr>
        <a:lstStyle/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1700" kern="1200"/>
            <a:t>一般的なダイエット食品に比べて半額以下！</a:t>
          </a:r>
          <a:endParaRPr lang="ja-JP" sz="1700" kern="1200"/>
        </a:p>
      </dsp:txBody>
      <dsp:txXfrm>
        <a:off x="0" y="2495804"/>
        <a:ext cx="9601196" cy="736312"/>
      </dsp:txXfrm>
    </dsp:sp>
    <dsp:sp modelId="{F5AF9DC8-9AD7-41E4-95D7-9CB643F171FC}">
      <dsp:nvSpPr>
        <dsp:cNvPr id="0" name=""/>
        <dsp:cNvSpPr/>
      </dsp:nvSpPr>
      <dsp:spPr>
        <a:xfrm>
          <a:off x="480059" y="2244884"/>
          <a:ext cx="6720837" cy="5018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32" tIns="0" rIns="254032" bIns="0" numCol="1" spcCol="1270" anchor="ctr" anchorCtr="0">
          <a:noAutofit/>
        </a:bodyPr>
        <a:lstStyle/>
        <a:p>
          <a:pPr marL="0" lvl="0" indent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1700" kern="1200"/>
            <a:t>とにかく安い！</a:t>
          </a:r>
          <a:endParaRPr lang="ja-JP" sz="1700" kern="1200"/>
        </a:p>
      </dsp:txBody>
      <dsp:txXfrm>
        <a:off x="504557" y="2269382"/>
        <a:ext cx="6671841" cy="45284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E56D58-E18F-42C1-AFF3-F6530FAF119E}">
      <dsp:nvSpPr>
        <dsp:cNvPr id="0" name=""/>
        <dsp:cNvSpPr/>
      </dsp:nvSpPr>
      <dsp:spPr>
        <a:xfrm>
          <a:off x="5193978" y="23728"/>
          <a:ext cx="820415" cy="8204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700" kern="1200" dirty="0"/>
            <a:t>筋力をつける</a:t>
          </a:r>
        </a:p>
      </dsp:txBody>
      <dsp:txXfrm>
        <a:off x="5193978" y="23728"/>
        <a:ext cx="820415" cy="820415"/>
      </dsp:txXfrm>
    </dsp:sp>
    <dsp:sp modelId="{F432BAAD-8F55-450F-AC7E-FB6D7358DA11}">
      <dsp:nvSpPr>
        <dsp:cNvPr id="0" name=""/>
        <dsp:cNvSpPr/>
      </dsp:nvSpPr>
      <dsp:spPr>
        <a:xfrm>
          <a:off x="3260145" y="-477"/>
          <a:ext cx="3080909" cy="3080909"/>
        </a:xfrm>
        <a:prstGeom prst="circularArrow">
          <a:avLst>
            <a:gd name="adj1" fmla="val 5193"/>
            <a:gd name="adj2" fmla="val 335366"/>
            <a:gd name="adj3" fmla="val 21295469"/>
            <a:gd name="adj4" fmla="val 19764287"/>
            <a:gd name="adj5" fmla="val 6058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4356B56-5C37-429F-8F3B-7E9407EA324E}">
      <dsp:nvSpPr>
        <dsp:cNvPr id="0" name=""/>
        <dsp:cNvSpPr/>
      </dsp:nvSpPr>
      <dsp:spPr>
        <a:xfrm>
          <a:off x="5690621" y="1552239"/>
          <a:ext cx="820415" cy="8204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700" kern="1200" dirty="0"/>
            <a:t>基礎代謝のアップ</a:t>
          </a:r>
        </a:p>
      </dsp:txBody>
      <dsp:txXfrm>
        <a:off x="5690621" y="1552239"/>
        <a:ext cx="820415" cy="820415"/>
      </dsp:txXfrm>
    </dsp:sp>
    <dsp:sp modelId="{EC966727-72BF-4A09-9CBC-F7EC11F8C40F}">
      <dsp:nvSpPr>
        <dsp:cNvPr id="0" name=""/>
        <dsp:cNvSpPr/>
      </dsp:nvSpPr>
      <dsp:spPr>
        <a:xfrm>
          <a:off x="3260145" y="-477"/>
          <a:ext cx="3080909" cy="3080909"/>
        </a:xfrm>
        <a:prstGeom prst="circularArrow">
          <a:avLst>
            <a:gd name="adj1" fmla="val 5193"/>
            <a:gd name="adj2" fmla="val 335366"/>
            <a:gd name="adj3" fmla="val 4017006"/>
            <a:gd name="adj4" fmla="val 2251313"/>
            <a:gd name="adj5" fmla="val 6058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EB48C46-9E78-4E08-9700-21621695B1BC}">
      <dsp:nvSpPr>
        <dsp:cNvPr id="0" name=""/>
        <dsp:cNvSpPr/>
      </dsp:nvSpPr>
      <dsp:spPr>
        <a:xfrm>
          <a:off x="4390392" y="2496911"/>
          <a:ext cx="820415" cy="8204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700" kern="1200" dirty="0"/>
            <a:t>効率よい代謝</a:t>
          </a:r>
        </a:p>
      </dsp:txBody>
      <dsp:txXfrm>
        <a:off x="4390392" y="2496911"/>
        <a:ext cx="820415" cy="820415"/>
      </dsp:txXfrm>
    </dsp:sp>
    <dsp:sp modelId="{0E17ECFC-D6B7-4AB0-8411-FD190786F622}">
      <dsp:nvSpPr>
        <dsp:cNvPr id="0" name=""/>
        <dsp:cNvSpPr/>
      </dsp:nvSpPr>
      <dsp:spPr>
        <a:xfrm>
          <a:off x="3260145" y="-477"/>
          <a:ext cx="3080909" cy="3080909"/>
        </a:xfrm>
        <a:prstGeom prst="circularArrow">
          <a:avLst>
            <a:gd name="adj1" fmla="val 5193"/>
            <a:gd name="adj2" fmla="val 335366"/>
            <a:gd name="adj3" fmla="val 8213320"/>
            <a:gd name="adj4" fmla="val 6447627"/>
            <a:gd name="adj5" fmla="val 6058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DE86057-EB31-4C85-85B8-9F1D0AA6DAAC}">
      <dsp:nvSpPr>
        <dsp:cNvPr id="0" name=""/>
        <dsp:cNvSpPr/>
      </dsp:nvSpPr>
      <dsp:spPr>
        <a:xfrm>
          <a:off x="3090163" y="1552239"/>
          <a:ext cx="820415" cy="8204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700" kern="1200" dirty="0"/>
            <a:t>リバウンドしない</a:t>
          </a:r>
        </a:p>
      </dsp:txBody>
      <dsp:txXfrm>
        <a:off x="3090163" y="1552239"/>
        <a:ext cx="820415" cy="820415"/>
      </dsp:txXfrm>
    </dsp:sp>
    <dsp:sp modelId="{51ECF273-D53E-4A47-9F74-9D664C79BE44}">
      <dsp:nvSpPr>
        <dsp:cNvPr id="0" name=""/>
        <dsp:cNvSpPr/>
      </dsp:nvSpPr>
      <dsp:spPr>
        <a:xfrm>
          <a:off x="3260145" y="-477"/>
          <a:ext cx="3080909" cy="3080909"/>
        </a:xfrm>
        <a:prstGeom prst="circularArrow">
          <a:avLst>
            <a:gd name="adj1" fmla="val 5193"/>
            <a:gd name="adj2" fmla="val 335366"/>
            <a:gd name="adj3" fmla="val 12300347"/>
            <a:gd name="adj4" fmla="val 10769165"/>
            <a:gd name="adj5" fmla="val 6058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5AD0126-01FB-4886-9FEC-C58B20976B2D}">
      <dsp:nvSpPr>
        <dsp:cNvPr id="0" name=""/>
        <dsp:cNvSpPr/>
      </dsp:nvSpPr>
      <dsp:spPr>
        <a:xfrm>
          <a:off x="3586806" y="23728"/>
          <a:ext cx="820415" cy="8204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700" kern="1200" dirty="0"/>
            <a:t>理想的な体型</a:t>
          </a:r>
        </a:p>
      </dsp:txBody>
      <dsp:txXfrm>
        <a:off x="3586806" y="23728"/>
        <a:ext cx="820415" cy="820415"/>
      </dsp:txXfrm>
    </dsp:sp>
    <dsp:sp modelId="{EA0D89DE-C9FA-454A-A855-60D5BE83D2FF}">
      <dsp:nvSpPr>
        <dsp:cNvPr id="0" name=""/>
        <dsp:cNvSpPr/>
      </dsp:nvSpPr>
      <dsp:spPr>
        <a:xfrm>
          <a:off x="3260145" y="-477"/>
          <a:ext cx="3080909" cy="3080909"/>
        </a:xfrm>
        <a:prstGeom prst="circularArrow">
          <a:avLst>
            <a:gd name="adj1" fmla="val 5193"/>
            <a:gd name="adj2" fmla="val 335366"/>
            <a:gd name="adj3" fmla="val 16867988"/>
            <a:gd name="adj4" fmla="val 15196646"/>
            <a:gd name="adj5" fmla="val 6058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1829677B-15E2-416C-A942-E2D4F6A4182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F1369EC-BD4A-4C9E-9323-5CA4E787286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8452106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9677B-15E2-416C-A942-E2D4F6A4182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369EC-BD4A-4C9E-9323-5CA4E78728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7911122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9677B-15E2-416C-A942-E2D4F6A4182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369EC-BD4A-4C9E-9323-5CA4E787286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681014"/>
      </p:ext>
    </p:extLst>
  </p:cSld>
  <p:clrMapOvr>
    <a:masterClrMapping/>
  </p:clrMapOvr>
  <p:transition spd="slow">
    <p:push dir="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9677B-15E2-416C-A942-E2D4F6A4182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369EC-BD4A-4C9E-9323-5CA4E787286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9775693"/>
      </p:ext>
    </p:extLst>
  </p:cSld>
  <p:clrMapOvr>
    <a:masterClrMapping/>
  </p:clrMapOvr>
  <p:transition spd="slow">
    <p:push dir="u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9677B-15E2-416C-A942-E2D4F6A4182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369EC-BD4A-4C9E-9323-5CA4E78728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8247065"/>
      </p:ext>
    </p:extLst>
  </p:cSld>
  <p:clrMapOvr>
    <a:masterClrMapping/>
  </p:clrMapOvr>
  <p:transition spd="slow">
    <p:push dir="u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9677B-15E2-416C-A942-E2D4F6A4182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369EC-BD4A-4C9E-9323-5CA4E787286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1862235"/>
      </p:ext>
    </p:extLst>
  </p:cSld>
  <p:clrMapOvr>
    <a:masterClrMapping/>
  </p:clrMapOvr>
  <p:transition spd="slow">
    <p:push dir="u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9677B-15E2-416C-A942-E2D4F6A4182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369EC-BD4A-4C9E-9323-5CA4E787286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5992873"/>
      </p:ext>
    </p:extLst>
  </p:cSld>
  <p:clrMapOvr>
    <a:masterClrMapping/>
  </p:clrMapOvr>
  <p:transition spd="slow">
    <p:push dir="u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9677B-15E2-416C-A942-E2D4F6A4182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369EC-BD4A-4C9E-9323-5CA4E787286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3613945"/>
      </p:ext>
    </p:extLst>
  </p:cSld>
  <p:clrMapOvr>
    <a:masterClrMapping/>
  </p:clrMapOvr>
  <p:transition spd="slow">
    <p:push dir="u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9677B-15E2-416C-A942-E2D4F6A4182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369EC-BD4A-4C9E-9323-5CA4E787286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5458283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9677B-15E2-416C-A942-E2D4F6A4182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369EC-BD4A-4C9E-9323-5CA4E78728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125370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9677B-15E2-416C-A942-E2D4F6A4182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369EC-BD4A-4C9E-9323-5CA4E787286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38335615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9677B-15E2-416C-A942-E2D4F6A4182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369EC-BD4A-4C9E-9323-5CA4E78728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4491430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9677B-15E2-416C-A942-E2D4F6A4182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369EC-BD4A-4C9E-9323-5CA4E787286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3062730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9677B-15E2-416C-A942-E2D4F6A4182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369EC-BD4A-4C9E-9323-5CA4E787286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4654275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9677B-15E2-416C-A942-E2D4F6A4182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369EC-BD4A-4C9E-9323-5CA4E78728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3841366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9677B-15E2-416C-A942-E2D4F6A4182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369EC-BD4A-4C9E-9323-5CA4E787286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6296172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9677B-15E2-416C-A942-E2D4F6A4182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369EC-BD4A-4C9E-9323-5CA4E78728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2015710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1829677B-15E2-416C-A942-E2D4F6A4182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F1369EC-BD4A-4C9E-9323-5CA4E78728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5574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ransition spd="slow">
    <p:push dir="u"/>
  </p:transition>
  <p:txStyles>
    <p:titleStyle>
      <a:lvl1pPr algn="ctr" defTabSz="457200" rtl="0" eaLnBrk="1" latinLnBrk="0" hangingPunct="1">
        <a:spcBef>
          <a:spcPct val="0"/>
        </a:spcBef>
        <a:buNone/>
        <a:defRPr kumimoji="1"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8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“ミラクルダイエット”のご紹介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/>
              <a:t>株式会社　ウェイト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74168152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今までのダイエット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lnSpc>
                <a:spcPct val="150000"/>
              </a:lnSpc>
              <a:buFont typeface="+mj-lt"/>
              <a:buAutoNum type="alphaUcParenR"/>
            </a:pPr>
            <a:r>
              <a:rPr lang="ja-JP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まったく食べない</a:t>
            </a:r>
            <a:endParaRPr lang="en-US" altLang="ja-JP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lphaUcParenR"/>
            </a:pPr>
            <a:r>
              <a:rPr lang="ja-JP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毎日の適度な運動</a:t>
            </a:r>
            <a:endParaRPr lang="en-US" altLang="ja-JP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lphaUcParenR"/>
            </a:pPr>
            <a:r>
              <a:rPr lang="ja-JP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水を２Ｌ以上飲む</a:t>
            </a:r>
            <a:endParaRPr lang="en-US" altLang="ja-JP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lphaUcParenR"/>
            </a:pPr>
            <a:r>
              <a:rPr lang="ja-JP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食べたい物を控える　など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2309787" y="5169966"/>
            <a:ext cx="78374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5400" b="1" i="0" u="none" strike="noStrike" kern="1200" cap="none" spc="0" normalizeH="0" baseline="0" noProof="0" dirty="0">
                <a:ln w="1905"/>
                <a:gradFill>
                  <a:gsLst>
                    <a:gs pos="0">
                      <a:srgbClr val="DEB340">
                        <a:shade val="20000"/>
                        <a:satMod val="200000"/>
                      </a:srgbClr>
                    </a:gs>
                    <a:gs pos="78000">
                      <a:srgbClr val="DEB340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DEB340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Garamond" panose="02020404030301010803"/>
                <a:ea typeface="ＭＳ Ｐ明朝" panose="02020600040205080304" pitchFamily="18" charset="-128"/>
                <a:cs typeface="+mn-cs"/>
              </a:rPr>
              <a:t>リバウンドの危険あり！</a:t>
            </a:r>
          </a:p>
        </p:txBody>
      </p:sp>
    </p:spTree>
    <p:extLst>
      <p:ext uri="{BB962C8B-B14F-4D97-AF65-F5344CB8AC3E}">
        <p14:creationId xmlns:p14="http://schemas.microsoft.com/office/powerpoint/2010/main" val="637281303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男女別アンケート結果</a:t>
            </a:r>
            <a:endParaRPr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sz="half" idx="1"/>
          </p:nvPr>
        </p:nvGraphicFramePr>
        <p:xfrm>
          <a:off x="1298575" y="2560638"/>
          <a:ext cx="6601841" cy="24624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5985">
                  <a:extLst>
                    <a:ext uri="{9D8B030D-6E8A-4147-A177-3AD203B41FA5}">
                      <a16:colId xmlns:a16="http://schemas.microsoft.com/office/drawing/2014/main" val="3320363187"/>
                    </a:ext>
                  </a:extLst>
                </a:gridCol>
                <a:gridCol w="1996042">
                  <a:extLst>
                    <a:ext uri="{9D8B030D-6E8A-4147-A177-3AD203B41FA5}">
                      <a16:colId xmlns:a16="http://schemas.microsoft.com/office/drawing/2014/main" val="2901072702"/>
                    </a:ext>
                  </a:extLst>
                </a:gridCol>
                <a:gridCol w="1860116">
                  <a:extLst>
                    <a:ext uri="{9D8B030D-6E8A-4147-A177-3AD203B41FA5}">
                      <a16:colId xmlns:a16="http://schemas.microsoft.com/office/drawing/2014/main" val="66048087"/>
                    </a:ext>
                  </a:extLst>
                </a:gridCol>
                <a:gridCol w="1849698">
                  <a:extLst>
                    <a:ext uri="{9D8B030D-6E8A-4147-A177-3AD203B41FA5}">
                      <a16:colId xmlns:a16="http://schemas.microsoft.com/office/drawing/2014/main" val="784484851"/>
                    </a:ext>
                  </a:extLst>
                </a:gridCol>
              </a:tblGrid>
              <a:tr h="820822">
                <a:tc>
                  <a:txBody>
                    <a:bodyPr/>
                    <a:lstStyle/>
                    <a:p>
                      <a:endParaRPr kumimoji="1" lang="ja-JP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成功した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リバウンド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挫折した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74622876"/>
                  </a:ext>
                </a:extLst>
              </a:tr>
              <a:tr h="82082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男性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dirty="0"/>
                        <a:t>18</a:t>
                      </a:r>
                      <a:r>
                        <a:rPr kumimoji="1" lang="ja-JP" altLang="en-US" sz="2400" dirty="0"/>
                        <a:t>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dirty="0"/>
                        <a:t>16</a:t>
                      </a:r>
                      <a:r>
                        <a:rPr kumimoji="1" lang="ja-JP" altLang="en-US" sz="2400" dirty="0"/>
                        <a:t>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dirty="0"/>
                        <a:t>64</a:t>
                      </a:r>
                      <a:r>
                        <a:rPr kumimoji="1" lang="ja-JP" altLang="en-US" sz="2400" dirty="0"/>
                        <a:t>％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2795611"/>
                  </a:ext>
                </a:extLst>
              </a:tr>
              <a:tr h="82082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女性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dirty="0"/>
                        <a:t>28</a:t>
                      </a:r>
                      <a:r>
                        <a:rPr kumimoji="1" lang="ja-JP" altLang="en-US" sz="2400" dirty="0"/>
                        <a:t>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dirty="0"/>
                        <a:t>24</a:t>
                      </a:r>
                      <a:r>
                        <a:rPr kumimoji="1" lang="ja-JP" altLang="en-US" sz="2400" dirty="0"/>
                        <a:t>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dirty="0"/>
                        <a:t>48</a:t>
                      </a:r>
                      <a:r>
                        <a:rPr kumimoji="1" lang="ja-JP" altLang="en-US" sz="2400" dirty="0"/>
                        <a:t>％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95869824"/>
                  </a:ext>
                </a:extLst>
              </a:tr>
            </a:tbl>
          </a:graphicData>
        </a:graphic>
      </p:graphicFrame>
      <p:pic>
        <p:nvPicPr>
          <p:cNvPr id="7" name="コンテンツ プレースホルダー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9422" y="2923065"/>
            <a:ext cx="1417503" cy="2926458"/>
          </a:xfrm>
        </p:spPr>
      </p:pic>
    </p:spTree>
    <p:extLst>
      <p:ext uri="{BB962C8B-B14F-4D97-AF65-F5344CB8AC3E}">
        <p14:creationId xmlns:p14="http://schemas.microsoft.com/office/powerpoint/2010/main" val="100820364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“ミラクルダイエット”とは？</a:t>
            </a:r>
          </a:p>
        </p:txBody>
      </p:sp>
      <p:graphicFrame>
        <p:nvGraphicFramePr>
          <p:cNvPr id="3" name="コンテンツ プレースホルダー 2"/>
          <p:cNvGraphicFramePr>
            <a:graphicFrameLocks noGrp="1"/>
          </p:cNvGraphicFramePr>
          <p:nvPr>
            <p:ph idx="1"/>
          </p:nvPr>
        </p:nvGraphicFramePr>
        <p:xfrm>
          <a:off x="1295401" y="2556932"/>
          <a:ext cx="9601196" cy="33189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40298827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“ミラクルダイエット”の効果</a:t>
            </a:r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</p:nvPr>
        </p:nvGraphicFramePr>
        <p:xfrm>
          <a:off x="1295400" y="2557463"/>
          <a:ext cx="9601200" cy="3317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図 4">
            <a:extLst>
              <a:ext uri="{FF2B5EF4-FFF2-40B4-BE49-F238E27FC236}">
                <a16:creationId xmlns:a16="http://schemas.microsoft.com/office/drawing/2014/main" id="{8DB59D60-2FF1-4760-839F-01544A8FB39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3933" y="3038621"/>
            <a:ext cx="1889236" cy="2036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5301908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成分比較グラフ</a:t>
            </a:r>
            <a:endParaRPr lang="ja-JP" altLang="en-US" dirty="0"/>
          </a:p>
        </p:txBody>
      </p:sp>
      <p:graphicFrame>
        <p:nvGraphicFramePr>
          <p:cNvPr id="6" name="コンテンツ プレースホルダ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65797782"/>
              </p:ext>
            </p:extLst>
          </p:nvPr>
        </p:nvGraphicFramePr>
        <p:xfrm>
          <a:off x="1295400" y="2557463"/>
          <a:ext cx="9601200" cy="33178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36968694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“ミラクルダイエット”の流通形態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2367335" y="2761480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ＭＳ Ｐ明朝" panose="02020600040205080304" pitchFamily="18" charset="-128"/>
                <a:cs typeface="+mn-cs"/>
              </a:rPr>
              <a:t>当社</a:t>
            </a: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858740" y="3704700"/>
            <a:ext cx="1920000" cy="1080000"/>
          </a:xfrm>
          <a:prstGeom prst="rect">
            <a:avLst/>
          </a:prstGeom>
        </p:spPr>
      </p:pic>
      <p:sp>
        <p:nvSpPr>
          <p:cNvPr id="4" name="矢印: 右 3">
            <a:extLst>
              <a:ext uri="{FF2B5EF4-FFF2-40B4-BE49-F238E27FC236}">
                <a16:creationId xmlns:a16="http://schemas.microsoft.com/office/drawing/2014/main" id="{E905E7F1-477A-4927-A8F8-29F6B1D46896}"/>
              </a:ext>
            </a:extLst>
          </p:cNvPr>
          <p:cNvSpPr/>
          <p:nvPr/>
        </p:nvSpPr>
        <p:spPr>
          <a:xfrm>
            <a:off x="5462951" y="4121876"/>
            <a:ext cx="1266093" cy="67524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D49D69C2-5DBA-40D6-860C-CDC8D924B32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4857" y="3429000"/>
            <a:ext cx="2078403" cy="171943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5A01091F-DCF4-4A5F-ACA4-085E8135BD61}"/>
              </a:ext>
            </a:extLst>
          </p:cNvPr>
          <p:cNvSpPr txBox="1"/>
          <p:nvPr/>
        </p:nvSpPr>
        <p:spPr>
          <a:xfrm>
            <a:off x="5285520" y="2761480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/>
              <a:t>直接配送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76286688-424A-464B-B11B-A20D2D1CA7E6}"/>
              </a:ext>
            </a:extLst>
          </p:cNvPr>
          <p:cNvSpPr txBox="1"/>
          <p:nvPr/>
        </p:nvSpPr>
        <p:spPr>
          <a:xfrm>
            <a:off x="8203708" y="2761480"/>
            <a:ext cx="12618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/>
              <a:t>お客様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0F433A11-B41D-4C27-B8A8-69EBFFA95626}"/>
              </a:ext>
            </a:extLst>
          </p:cNvPr>
          <p:cNvSpPr/>
          <p:nvPr/>
        </p:nvSpPr>
        <p:spPr>
          <a:xfrm>
            <a:off x="3704156" y="5204700"/>
            <a:ext cx="478368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54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だから安い！！</a:t>
            </a:r>
          </a:p>
        </p:txBody>
      </p:sp>
    </p:spTree>
    <p:extLst>
      <p:ext uri="{BB962C8B-B14F-4D97-AF65-F5344CB8AC3E}">
        <p14:creationId xmlns:p14="http://schemas.microsoft.com/office/powerpoint/2010/main" val="361860778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0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オーガニック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140</Words>
  <Application>Microsoft Office PowerPoint</Application>
  <PresentationFormat>ワイド画面</PresentationFormat>
  <Paragraphs>40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1" baseType="lpstr">
      <vt:lpstr>ＭＳ Ｐ明朝</vt:lpstr>
      <vt:lpstr>Arial</vt:lpstr>
      <vt:lpstr>Garamond</vt:lpstr>
      <vt:lpstr>オーガニック</vt:lpstr>
      <vt:lpstr>“ミラクルダイエット”のご紹介</vt:lpstr>
      <vt:lpstr>今までのダイエット</vt:lpstr>
      <vt:lpstr>男女別アンケート結果</vt:lpstr>
      <vt:lpstr>“ミラクルダイエット”とは？</vt:lpstr>
      <vt:lpstr>“ミラクルダイエット”の効果</vt:lpstr>
      <vt:lpstr>成分比較グラフ</vt:lpstr>
      <vt:lpstr>“ミラクルダイエット”の流通形態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2022-05-25T03:16:42Z</dcterms:created>
  <dcterms:modified xsi:type="dcterms:W3CDTF">2022-05-25T03:16:46Z</dcterms:modified>
</cp:coreProperties>
</file>