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32" autoAdjust="0"/>
    <p:restoredTop sz="94660"/>
  </p:normalViewPr>
  <p:slideViewPr>
    <p:cSldViewPr snapToGrid="0">
      <p:cViewPr varScale="1">
        <p:scale>
          <a:sx n="68" d="100"/>
          <a:sy n="68" d="100"/>
        </p:scale>
        <p:origin x="5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spc="0" normalizeH="0" baseline="0">
              <a:solidFill>
                <a:schemeClr val="dk1">
                  <a:lumMod val="50000"/>
                  <a:lumOff val="50000"/>
                </a:schemeClr>
              </a:solidFill>
              <a:latin typeface="+mj-lt"/>
              <a:ea typeface="+mj-ea"/>
              <a:cs typeface="+mj-cs"/>
            </a:defRPr>
          </a:pPr>
          <a:endParaRPr lang="ja-JP"/>
        </a:p>
      </c:txPr>
    </c:title>
    <c:autoTitleDeleted val="0"/>
    <c:view3D>
      <c:rotX val="30"/>
      <c:rotY val="0"/>
      <c:depthPercent val="100"/>
      <c:rAngAx val="0"/>
      <c:perspective val="5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ブログ更新頻度</c:v>
                </c:pt>
              </c:strCache>
            </c:strRef>
          </c:tx>
          <c:dPt>
            <c:idx val="0"/>
            <c:bubble3D val="0"/>
            <c:spPr>
              <a:gradFill>
                <a:gsLst>
                  <a:gs pos="100000">
                    <a:schemeClr val="accent1">
                      <a:lumMod val="60000"/>
                      <a:lumOff val="40000"/>
                    </a:schemeClr>
                  </a:gs>
                  <a:gs pos="0">
                    <a:schemeClr val="accent1"/>
                  </a:gs>
                </a:gsLst>
                <a:lin ang="5400000" scaled="0"/>
              </a:gradFill>
              <a:ln w="50800">
                <a:solidFill>
                  <a:schemeClr val="lt1"/>
                </a:solidFill>
              </a:ln>
              <a:effectLst/>
              <a:sp3d contourW="508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C24D-43CC-A536-6E0E06077020}"/>
              </c:ext>
            </c:extLst>
          </c:dPt>
          <c:dPt>
            <c:idx val="1"/>
            <c:bubble3D val="0"/>
            <c:spPr>
              <a:gradFill>
                <a:gsLst>
                  <a:gs pos="100000">
                    <a:schemeClr val="accent2">
                      <a:lumMod val="60000"/>
                      <a:lumOff val="40000"/>
                    </a:schemeClr>
                  </a:gs>
                  <a:gs pos="0">
                    <a:schemeClr val="accent2"/>
                  </a:gs>
                </a:gsLst>
                <a:lin ang="5400000" scaled="0"/>
              </a:gradFill>
              <a:ln w="50800">
                <a:solidFill>
                  <a:schemeClr val="lt1"/>
                </a:solidFill>
              </a:ln>
              <a:effectLst/>
              <a:sp3d contourW="508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C24D-43CC-A536-6E0E06077020}"/>
              </c:ext>
            </c:extLst>
          </c:dPt>
          <c:dPt>
            <c:idx val="2"/>
            <c:bubble3D val="0"/>
            <c:spPr>
              <a:gradFill>
                <a:gsLst>
                  <a:gs pos="100000">
                    <a:schemeClr val="accent3">
                      <a:lumMod val="60000"/>
                      <a:lumOff val="40000"/>
                    </a:schemeClr>
                  </a:gs>
                  <a:gs pos="0">
                    <a:schemeClr val="accent3"/>
                  </a:gs>
                </a:gsLst>
                <a:lin ang="5400000" scaled="0"/>
              </a:gradFill>
              <a:ln w="50800">
                <a:solidFill>
                  <a:schemeClr val="lt1"/>
                </a:solidFill>
              </a:ln>
              <a:effectLst/>
              <a:sp3d contourW="508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C24D-43CC-A536-6E0E06077020}"/>
              </c:ext>
            </c:extLst>
          </c:dPt>
          <c:dPt>
            <c:idx val="3"/>
            <c:bubble3D val="0"/>
            <c:spPr>
              <a:gradFill>
                <a:gsLst>
                  <a:gs pos="100000">
                    <a:schemeClr val="accent4">
                      <a:lumMod val="60000"/>
                      <a:lumOff val="40000"/>
                    </a:schemeClr>
                  </a:gs>
                  <a:gs pos="0">
                    <a:schemeClr val="accent4"/>
                  </a:gs>
                </a:gsLst>
                <a:lin ang="5400000" scaled="0"/>
              </a:gradFill>
              <a:ln w="50800">
                <a:solidFill>
                  <a:schemeClr val="lt1"/>
                </a:solidFill>
              </a:ln>
              <a:effectLst/>
              <a:sp3d contourW="508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C24D-43CC-A536-6E0E06077020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dk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ほとんど毎日</c:v>
                </c:pt>
                <c:pt idx="1">
                  <c:v>週に4～5日</c:v>
                </c:pt>
                <c:pt idx="2">
                  <c:v>週に1～3日</c:v>
                </c:pt>
                <c:pt idx="3">
                  <c:v>月に数回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0.46</c:v>
                </c:pt>
                <c:pt idx="1">
                  <c:v>0.3</c:v>
                </c:pt>
                <c:pt idx="2">
                  <c:v>0.18</c:v>
                </c:pt>
                <c:pt idx="3">
                  <c:v>0.06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2A3-4155-9026-655931095C9D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overlay val="0"/>
      <c:spPr>
        <a:solidFill>
          <a:schemeClr val="lt1">
            <a:alpha val="50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pattFill prst="dkDnDiag">
      <a:fgClr>
        <a:schemeClr val="lt1"/>
      </a:fgClr>
      <a:bgClr>
        <a:schemeClr val="dk1">
          <a:lumMod val="10000"/>
          <a:lumOff val="90000"/>
        </a:schemeClr>
      </a:bgClr>
    </a:patt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7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/>
        </a:fgClr>
        <a:bgClr>
          <a:schemeClr val="dk1">
            <a:lumMod val="10000"/>
            <a:lumOff val="90000"/>
          </a:schemeClr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gradFill>
        <a:gsLst>
          <a:gs pos="100000">
            <a:schemeClr val="phClr">
              <a:lumMod val="60000"/>
              <a:lumOff val="40000"/>
            </a:schemeClr>
          </a:gs>
          <a:gs pos="0">
            <a:schemeClr val="phClr"/>
          </a:gs>
        </a:gsLst>
        <a:lin ang="5400000" scaled="0"/>
      </a:gra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gradFill>
        <a:gsLst>
          <a:gs pos="100000">
            <a:schemeClr val="phClr">
              <a:lumMod val="60000"/>
              <a:lumOff val="40000"/>
            </a:schemeClr>
          </a:gs>
          <a:gs pos="0">
            <a:schemeClr val="phClr"/>
          </a:gs>
        </a:gsLst>
        <a:lin ang="5400000" scaled="0"/>
      </a:gradFill>
      <a:ln w="508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50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D1E33A6-6EF5-4868-840A-9593953B738A}" type="doc">
      <dgm:prSet loTypeId="urn:microsoft.com/office/officeart/2005/8/layout/hProcess11" loCatId="process" qsTypeId="urn:microsoft.com/office/officeart/2005/8/quickstyle/3d5" qsCatId="3D" csTypeId="urn:microsoft.com/office/officeart/2005/8/colors/accent1_2" csCatId="accent1" phldr="1"/>
      <dgm:spPr/>
    </dgm:pt>
    <dgm:pt modelId="{6239914E-27C8-4725-96F1-61AA171F6912}">
      <dgm:prSet phldrT="[テキスト]" custT="1"/>
      <dgm:spPr/>
      <dgm:t>
        <a:bodyPr/>
        <a:lstStyle/>
        <a:p>
          <a:r>
            <a:rPr kumimoji="1" lang="ja-JP" altLang="en-US" sz="2800" dirty="0"/>
            <a:t>文字が主体</a:t>
          </a:r>
        </a:p>
      </dgm:t>
    </dgm:pt>
    <dgm:pt modelId="{8AF04055-87DB-4476-9930-C66FDB8EDFB9}" type="parTrans" cxnId="{94BC65EC-C7BF-472D-9FA3-F163C49C401B}">
      <dgm:prSet/>
      <dgm:spPr/>
      <dgm:t>
        <a:bodyPr/>
        <a:lstStyle/>
        <a:p>
          <a:endParaRPr kumimoji="1" lang="ja-JP" altLang="en-US" sz="2800"/>
        </a:p>
      </dgm:t>
    </dgm:pt>
    <dgm:pt modelId="{AC259829-5609-4D61-A121-8C886F19B0DF}" type="sibTrans" cxnId="{94BC65EC-C7BF-472D-9FA3-F163C49C401B}">
      <dgm:prSet/>
      <dgm:spPr/>
      <dgm:t>
        <a:bodyPr/>
        <a:lstStyle/>
        <a:p>
          <a:endParaRPr kumimoji="1" lang="ja-JP" altLang="en-US" sz="2800"/>
        </a:p>
      </dgm:t>
    </dgm:pt>
    <dgm:pt modelId="{47C4B8E0-FD3B-4022-AADD-6FA016F9C5AB}">
      <dgm:prSet phldrT="[テキスト]" custT="1"/>
      <dgm:spPr/>
      <dgm:t>
        <a:bodyPr/>
        <a:lstStyle/>
        <a:p>
          <a:r>
            <a:rPr kumimoji="1" lang="ja-JP" altLang="en-US" sz="2800" dirty="0"/>
            <a:t>写真や動画も掲載</a:t>
          </a:r>
        </a:p>
      </dgm:t>
    </dgm:pt>
    <dgm:pt modelId="{22C0DD5A-0E85-4644-8CD4-4AD5CD17A03D}" type="parTrans" cxnId="{B2E25A20-F334-4FE8-89B8-B300C1F156E7}">
      <dgm:prSet/>
      <dgm:spPr/>
      <dgm:t>
        <a:bodyPr/>
        <a:lstStyle/>
        <a:p>
          <a:endParaRPr kumimoji="1" lang="ja-JP" altLang="en-US" sz="2800"/>
        </a:p>
      </dgm:t>
    </dgm:pt>
    <dgm:pt modelId="{003DCDAC-9823-44C4-A547-7DB5E7D41475}" type="sibTrans" cxnId="{B2E25A20-F334-4FE8-89B8-B300C1F156E7}">
      <dgm:prSet/>
      <dgm:spPr/>
      <dgm:t>
        <a:bodyPr/>
        <a:lstStyle/>
        <a:p>
          <a:endParaRPr kumimoji="1" lang="ja-JP" altLang="en-US" sz="2800"/>
        </a:p>
      </dgm:t>
    </dgm:pt>
    <dgm:pt modelId="{06B8EA4E-9C55-4759-920E-C107F42CCE9A}">
      <dgm:prSet phldrT="[テキスト]" custT="1"/>
      <dgm:spPr/>
      <dgm:t>
        <a:bodyPr/>
        <a:lstStyle/>
        <a:p>
          <a:r>
            <a:rPr kumimoji="1" lang="ja-JP" altLang="en-US" sz="2800" dirty="0"/>
            <a:t>モバイルの端末からも投稿や閲覧</a:t>
          </a:r>
        </a:p>
      </dgm:t>
    </dgm:pt>
    <dgm:pt modelId="{687F5F43-5635-4258-8559-61325F1F19A2}" type="parTrans" cxnId="{7E4D1070-8392-44DF-8185-4F1725E8EA99}">
      <dgm:prSet/>
      <dgm:spPr/>
      <dgm:t>
        <a:bodyPr/>
        <a:lstStyle/>
        <a:p>
          <a:endParaRPr kumimoji="1" lang="ja-JP" altLang="en-US" sz="2800"/>
        </a:p>
      </dgm:t>
    </dgm:pt>
    <dgm:pt modelId="{A62D034C-12CD-4D09-B485-7106B0D8E1ED}" type="sibTrans" cxnId="{7E4D1070-8392-44DF-8185-4F1725E8EA99}">
      <dgm:prSet/>
      <dgm:spPr/>
      <dgm:t>
        <a:bodyPr/>
        <a:lstStyle/>
        <a:p>
          <a:endParaRPr kumimoji="1" lang="ja-JP" altLang="en-US" sz="2800"/>
        </a:p>
      </dgm:t>
    </dgm:pt>
    <dgm:pt modelId="{49A2189C-1EE5-4033-9884-5153104966E5}" type="pres">
      <dgm:prSet presAssocID="{6D1E33A6-6EF5-4868-840A-9593953B738A}" presName="Name0" presStyleCnt="0">
        <dgm:presLayoutVars>
          <dgm:dir/>
          <dgm:resizeHandles val="exact"/>
        </dgm:presLayoutVars>
      </dgm:prSet>
      <dgm:spPr/>
    </dgm:pt>
    <dgm:pt modelId="{BF88AA2D-84EE-41A1-AB16-37209E9540F5}" type="pres">
      <dgm:prSet presAssocID="{6D1E33A6-6EF5-4868-840A-9593953B738A}" presName="arrow" presStyleLbl="bgShp" presStyleIdx="0" presStyleCnt="1"/>
      <dgm:spPr/>
    </dgm:pt>
    <dgm:pt modelId="{E3D97E57-F178-4E8A-868A-B6066A2902E8}" type="pres">
      <dgm:prSet presAssocID="{6D1E33A6-6EF5-4868-840A-9593953B738A}" presName="points" presStyleCnt="0"/>
      <dgm:spPr/>
    </dgm:pt>
    <dgm:pt modelId="{B522177E-8137-4E92-B4A6-3A65E0668355}" type="pres">
      <dgm:prSet presAssocID="{6239914E-27C8-4725-96F1-61AA171F6912}" presName="compositeA" presStyleCnt="0"/>
      <dgm:spPr/>
    </dgm:pt>
    <dgm:pt modelId="{2E6E4904-C243-42B4-9F51-6130D72DE1C3}" type="pres">
      <dgm:prSet presAssocID="{6239914E-27C8-4725-96F1-61AA171F6912}" presName="textA" presStyleLbl="revTx" presStyleIdx="0" presStyleCnt="3">
        <dgm:presLayoutVars>
          <dgm:bulletEnabled val="1"/>
        </dgm:presLayoutVars>
      </dgm:prSet>
      <dgm:spPr/>
    </dgm:pt>
    <dgm:pt modelId="{3486D6AA-FC9A-490D-BAEF-BD3AB3A248DB}" type="pres">
      <dgm:prSet presAssocID="{6239914E-27C8-4725-96F1-61AA171F6912}" presName="circleA" presStyleLbl="node1" presStyleIdx="0" presStyleCnt="3"/>
      <dgm:spPr/>
    </dgm:pt>
    <dgm:pt modelId="{7D0D5E36-7E70-4189-AD5E-5B9618CAB640}" type="pres">
      <dgm:prSet presAssocID="{6239914E-27C8-4725-96F1-61AA171F6912}" presName="spaceA" presStyleCnt="0"/>
      <dgm:spPr/>
    </dgm:pt>
    <dgm:pt modelId="{3AD3E61B-807A-414F-A645-4016248EA809}" type="pres">
      <dgm:prSet presAssocID="{AC259829-5609-4D61-A121-8C886F19B0DF}" presName="space" presStyleCnt="0"/>
      <dgm:spPr/>
    </dgm:pt>
    <dgm:pt modelId="{917E8CA1-D398-4B9E-8A5A-1EB26878EDBF}" type="pres">
      <dgm:prSet presAssocID="{47C4B8E0-FD3B-4022-AADD-6FA016F9C5AB}" presName="compositeB" presStyleCnt="0"/>
      <dgm:spPr/>
    </dgm:pt>
    <dgm:pt modelId="{3D463E66-F772-48F2-B307-BA3A022C6340}" type="pres">
      <dgm:prSet presAssocID="{47C4B8E0-FD3B-4022-AADD-6FA016F9C5AB}" presName="textB" presStyleLbl="revTx" presStyleIdx="1" presStyleCnt="3">
        <dgm:presLayoutVars>
          <dgm:bulletEnabled val="1"/>
        </dgm:presLayoutVars>
      </dgm:prSet>
      <dgm:spPr/>
    </dgm:pt>
    <dgm:pt modelId="{E5DE9F86-F7BC-4373-A5F3-D8A068CC45F8}" type="pres">
      <dgm:prSet presAssocID="{47C4B8E0-FD3B-4022-AADD-6FA016F9C5AB}" presName="circleB" presStyleLbl="node1" presStyleIdx="1" presStyleCnt="3"/>
      <dgm:spPr/>
    </dgm:pt>
    <dgm:pt modelId="{2C5405D9-09F3-47D0-BFB9-D554D37EA4F5}" type="pres">
      <dgm:prSet presAssocID="{47C4B8E0-FD3B-4022-AADD-6FA016F9C5AB}" presName="spaceB" presStyleCnt="0"/>
      <dgm:spPr/>
    </dgm:pt>
    <dgm:pt modelId="{DB0FD026-EA3C-4330-8003-F90E878D9C07}" type="pres">
      <dgm:prSet presAssocID="{003DCDAC-9823-44C4-A547-7DB5E7D41475}" presName="space" presStyleCnt="0"/>
      <dgm:spPr/>
    </dgm:pt>
    <dgm:pt modelId="{20EFB411-F139-4109-915B-B556251A2BD3}" type="pres">
      <dgm:prSet presAssocID="{06B8EA4E-9C55-4759-920E-C107F42CCE9A}" presName="compositeA" presStyleCnt="0"/>
      <dgm:spPr/>
    </dgm:pt>
    <dgm:pt modelId="{2DFBAC14-27AA-4E78-8303-7E025B9DCF4C}" type="pres">
      <dgm:prSet presAssocID="{06B8EA4E-9C55-4759-920E-C107F42CCE9A}" presName="textA" presStyleLbl="revTx" presStyleIdx="2" presStyleCnt="3">
        <dgm:presLayoutVars>
          <dgm:bulletEnabled val="1"/>
        </dgm:presLayoutVars>
      </dgm:prSet>
      <dgm:spPr/>
    </dgm:pt>
    <dgm:pt modelId="{7D4A0486-9A7D-4957-BA08-A660A35770D3}" type="pres">
      <dgm:prSet presAssocID="{06B8EA4E-9C55-4759-920E-C107F42CCE9A}" presName="circleA" presStyleLbl="node1" presStyleIdx="2" presStyleCnt="3"/>
      <dgm:spPr/>
    </dgm:pt>
    <dgm:pt modelId="{C210D14A-F7A0-4648-9551-EC2DED986D89}" type="pres">
      <dgm:prSet presAssocID="{06B8EA4E-9C55-4759-920E-C107F42CCE9A}" presName="spaceA" presStyleCnt="0"/>
      <dgm:spPr/>
    </dgm:pt>
  </dgm:ptLst>
  <dgm:cxnLst>
    <dgm:cxn modelId="{B2E25A20-F334-4FE8-89B8-B300C1F156E7}" srcId="{6D1E33A6-6EF5-4868-840A-9593953B738A}" destId="{47C4B8E0-FD3B-4022-AADD-6FA016F9C5AB}" srcOrd="1" destOrd="0" parTransId="{22C0DD5A-0E85-4644-8CD4-4AD5CD17A03D}" sibTransId="{003DCDAC-9823-44C4-A547-7DB5E7D41475}"/>
    <dgm:cxn modelId="{55D6B626-530F-4155-9604-C6CF8D1D0BEE}" type="presOf" srcId="{47C4B8E0-FD3B-4022-AADD-6FA016F9C5AB}" destId="{3D463E66-F772-48F2-B307-BA3A022C6340}" srcOrd="0" destOrd="0" presId="urn:microsoft.com/office/officeart/2005/8/layout/hProcess11"/>
    <dgm:cxn modelId="{7E4D1070-8392-44DF-8185-4F1725E8EA99}" srcId="{6D1E33A6-6EF5-4868-840A-9593953B738A}" destId="{06B8EA4E-9C55-4759-920E-C107F42CCE9A}" srcOrd="2" destOrd="0" parTransId="{687F5F43-5635-4258-8559-61325F1F19A2}" sibTransId="{A62D034C-12CD-4D09-B485-7106B0D8E1ED}"/>
    <dgm:cxn modelId="{FF76ABAE-8D96-42FC-A3F5-C7560A6B316C}" type="presOf" srcId="{6D1E33A6-6EF5-4868-840A-9593953B738A}" destId="{49A2189C-1EE5-4033-9884-5153104966E5}" srcOrd="0" destOrd="0" presId="urn:microsoft.com/office/officeart/2005/8/layout/hProcess11"/>
    <dgm:cxn modelId="{29EBA4BB-E502-44C1-918A-69EA258C8293}" type="presOf" srcId="{6239914E-27C8-4725-96F1-61AA171F6912}" destId="{2E6E4904-C243-42B4-9F51-6130D72DE1C3}" srcOrd="0" destOrd="0" presId="urn:microsoft.com/office/officeart/2005/8/layout/hProcess11"/>
    <dgm:cxn modelId="{4A6171DB-F0B6-4A8B-9970-B3C527EBE20C}" type="presOf" srcId="{06B8EA4E-9C55-4759-920E-C107F42CCE9A}" destId="{2DFBAC14-27AA-4E78-8303-7E025B9DCF4C}" srcOrd="0" destOrd="0" presId="urn:microsoft.com/office/officeart/2005/8/layout/hProcess11"/>
    <dgm:cxn modelId="{94BC65EC-C7BF-472D-9FA3-F163C49C401B}" srcId="{6D1E33A6-6EF5-4868-840A-9593953B738A}" destId="{6239914E-27C8-4725-96F1-61AA171F6912}" srcOrd="0" destOrd="0" parTransId="{8AF04055-87DB-4476-9930-C66FDB8EDFB9}" sibTransId="{AC259829-5609-4D61-A121-8C886F19B0DF}"/>
    <dgm:cxn modelId="{F59122B9-AD81-4BD7-953F-ED3E762FF3BE}" type="presParOf" srcId="{49A2189C-1EE5-4033-9884-5153104966E5}" destId="{BF88AA2D-84EE-41A1-AB16-37209E9540F5}" srcOrd="0" destOrd="0" presId="urn:microsoft.com/office/officeart/2005/8/layout/hProcess11"/>
    <dgm:cxn modelId="{2E1521AB-43A4-4358-AC01-EBB29EFB560D}" type="presParOf" srcId="{49A2189C-1EE5-4033-9884-5153104966E5}" destId="{E3D97E57-F178-4E8A-868A-B6066A2902E8}" srcOrd="1" destOrd="0" presId="urn:microsoft.com/office/officeart/2005/8/layout/hProcess11"/>
    <dgm:cxn modelId="{AEAFC4BC-64E4-434A-AE5F-99D8A523112E}" type="presParOf" srcId="{E3D97E57-F178-4E8A-868A-B6066A2902E8}" destId="{B522177E-8137-4E92-B4A6-3A65E0668355}" srcOrd="0" destOrd="0" presId="urn:microsoft.com/office/officeart/2005/8/layout/hProcess11"/>
    <dgm:cxn modelId="{94101E2F-BE13-46C7-B123-4A6DA02F18D4}" type="presParOf" srcId="{B522177E-8137-4E92-B4A6-3A65E0668355}" destId="{2E6E4904-C243-42B4-9F51-6130D72DE1C3}" srcOrd="0" destOrd="0" presId="urn:microsoft.com/office/officeart/2005/8/layout/hProcess11"/>
    <dgm:cxn modelId="{DE2EF99E-3E80-405A-9499-9C934121213C}" type="presParOf" srcId="{B522177E-8137-4E92-B4A6-3A65E0668355}" destId="{3486D6AA-FC9A-490D-BAEF-BD3AB3A248DB}" srcOrd="1" destOrd="0" presId="urn:microsoft.com/office/officeart/2005/8/layout/hProcess11"/>
    <dgm:cxn modelId="{F4E669F9-1000-41DC-BC01-63CADD3AF67F}" type="presParOf" srcId="{B522177E-8137-4E92-B4A6-3A65E0668355}" destId="{7D0D5E36-7E70-4189-AD5E-5B9618CAB640}" srcOrd="2" destOrd="0" presId="urn:microsoft.com/office/officeart/2005/8/layout/hProcess11"/>
    <dgm:cxn modelId="{8C15FB25-9791-4D41-97FF-EB2C487F2012}" type="presParOf" srcId="{E3D97E57-F178-4E8A-868A-B6066A2902E8}" destId="{3AD3E61B-807A-414F-A645-4016248EA809}" srcOrd="1" destOrd="0" presId="urn:microsoft.com/office/officeart/2005/8/layout/hProcess11"/>
    <dgm:cxn modelId="{39CAD11A-89F8-4FD4-B3BD-11396E302E3C}" type="presParOf" srcId="{E3D97E57-F178-4E8A-868A-B6066A2902E8}" destId="{917E8CA1-D398-4B9E-8A5A-1EB26878EDBF}" srcOrd="2" destOrd="0" presId="urn:microsoft.com/office/officeart/2005/8/layout/hProcess11"/>
    <dgm:cxn modelId="{AF214D75-7E49-44E3-AAC8-F0A308721DDA}" type="presParOf" srcId="{917E8CA1-D398-4B9E-8A5A-1EB26878EDBF}" destId="{3D463E66-F772-48F2-B307-BA3A022C6340}" srcOrd="0" destOrd="0" presId="urn:microsoft.com/office/officeart/2005/8/layout/hProcess11"/>
    <dgm:cxn modelId="{955EFD22-191E-411A-A165-024541B5A2EF}" type="presParOf" srcId="{917E8CA1-D398-4B9E-8A5A-1EB26878EDBF}" destId="{E5DE9F86-F7BC-4373-A5F3-D8A068CC45F8}" srcOrd="1" destOrd="0" presId="urn:microsoft.com/office/officeart/2005/8/layout/hProcess11"/>
    <dgm:cxn modelId="{B48D3681-278D-4EFE-8B89-8C51D8DE6A16}" type="presParOf" srcId="{917E8CA1-D398-4B9E-8A5A-1EB26878EDBF}" destId="{2C5405D9-09F3-47D0-BFB9-D554D37EA4F5}" srcOrd="2" destOrd="0" presId="urn:microsoft.com/office/officeart/2005/8/layout/hProcess11"/>
    <dgm:cxn modelId="{F3922838-3FD3-4BF4-AABC-5EF0C9C5BE51}" type="presParOf" srcId="{E3D97E57-F178-4E8A-868A-B6066A2902E8}" destId="{DB0FD026-EA3C-4330-8003-F90E878D9C07}" srcOrd="3" destOrd="0" presId="urn:microsoft.com/office/officeart/2005/8/layout/hProcess11"/>
    <dgm:cxn modelId="{089C88AD-2B2B-46E6-81F3-42BDDFDB4E4F}" type="presParOf" srcId="{E3D97E57-F178-4E8A-868A-B6066A2902E8}" destId="{20EFB411-F139-4109-915B-B556251A2BD3}" srcOrd="4" destOrd="0" presId="urn:microsoft.com/office/officeart/2005/8/layout/hProcess11"/>
    <dgm:cxn modelId="{6F9413E7-4FA7-41A4-8B81-D3D03B0E3F3C}" type="presParOf" srcId="{20EFB411-F139-4109-915B-B556251A2BD3}" destId="{2DFBAC14-27AA-4E78-8303-7E025B9DCF4C}" srcOrd="0" destOrd="0" presId="urn:microsoft.com/office/officeart/2005/8/layout/hProcess11"/>
    <dgm:cxn modelId="{1055806F-58EF-40F0-994B-35A7105E02CB}" type="presParOf" srcId="{20EFB411-F139-4109-915B-B556251A2BD3}" destId="{7D4A0486-9A7D-4957-BA08-A660A35770D3}" srcOrd="1" destOrd="0" presId="urn:microsoft.com/office/officeart/2005/8/layout/hProcess11"/>
    <dgm:cxn modelId="{75BC8B49-9198-47AD-A35F-3DAF6B0A93F4}" type="presParOf" srcId="{20EFB411-F139-4109-915B-B556251A2BD3}" destId="{C210D14A-F7A0-4648-9551-EC2DED986D89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88AA2D-84EE-41A1-AB16-37209E9540F5}">
      <dsp:nvSpPr>
        <dsp:cNvPr id="0" name=""/>
        <dsp:cNvSpPr/>
      </dsp:nvSpPr>
      <dsp:spPr>
        <a:xfrm>
          <a:off x="0" y="1024890"/>
          <a:ext cx="8824913" cy="1366520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400500" extrusionH="63500" contourW="12700" prstMaterial="matte">
          <a:contourClr>
            <a:schemeClr val="lt1">
              <a:tint val="50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E6E4904-C243-42B4-9F51-6130D72DE1C3}">
      <dsp:nvSpPr>
        <dsp:cNvPr id="0" name=""/>
        <dsp:cNvSpPr/>
      </dsp:nvSpPr>
      <dsp:spPr>
        <a:xfrm>
          <a:off x="3878" y="0"/>
          <a:ext cx="2559569" cy="13665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99136" rIns="199136" bIns="199136" numCol="1" spcCol="1270" anchor="b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800" kern="1200" dirty="0"/>
            <a:t>文字が主体</a:t>
          </a:r>
        </a:p>
      </dsp:txBody>
      <dsp:txXfrm>
        <a:off x="3878" y="0"/>
        <a:ext cx="2559569" cy="1366520"/>
      </dsp:txXfrm>
    </dsp:sp>
    <dsp:sp modelId="{3486D6AA-FC9A-490D-BAEF-BD3AB3A248DB}">
      <dsp:nvSpPr>
        <dsp:cNvPr id="0" name=""/>
        <dsp:cNvSpPr/>
      </dsp:nvSpPr>
      <dsp:spPr>
        <a:xfrm>
          <a:off x="1112847" y="1537335"/>
          <a:ext cx="341630" cy="34163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D463E66-F772-48F2-B307-BA3A022C6340}">
      <dsp:nvSpPr>
        <dsp:cNvPr id="0" name=""/>
        <dsp:cNvSpPr/>
      </dsp:nvSpPr>
      <dsp:spPr>
        <a:xfrm>
          <a:off x="2691426" y="2049780"/>
          <a:ext cx="2559569" cy="13665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99136" rIns="199136" bIns="199136" numCol="1" spcCol="1270" anchor="t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800" kern="1200" dirty="0"/>
            <a:t>写真や動画も掲載</a:t>
          </a:r>
        </a:p>
      </dsp:txBody>
      <dsp:txXfrm>
        <a:off x="2691426" y="2049780"/>
        <a:ext cx="2559569" cy="1366520"/>
      </dsp:txXfrm>
    </dsp:sp>
    <dsp:sp modelId="{E5DE9F86-F7BC-4373-A5F3-D8A068CC45F8}">
      <dsp:nvSpPr>
        <dsp:cNvPr id="0" name=""/>
        <dsp:cNvSpPr/>
      </dsp:nvSpPr>
      <dsp:spPr>
        <a:xfrm>
          <a:off x="3800395" y="1537335"/>
          <a:ext cx="341630" cy="34163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DFBAC14-27AA-4E78-8303-7E025B9DCF4C}">
      <dsp:nvSpPr>
        <dsp:cNvPr id="0" name=""/>
        <dsp:cNvSpPr/>
      </dsp:nvSpPr>
      <dsp:spPr>
        <a:xfrm>
          <a:off x="5378974" y="0"/>
          <a:ext cx="2559569" cy="13665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99136" rIns="199136" bIns="199136" numCol="1" spcCol="1270" anchor="b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800" kern="1200" dirty="0"/>
            <a:t>モバイルの端末からも投稿や閲覧</a:t>
          </a:r>
        </a:p>
      </dsp:txBody>
      <dsp:txXfrm>
        <a:off x="5378974" y="0"/>
        <a:ext cx="2559569" cy="1366520"/>
      </dsp:txXfrm>
    </dsp:sp>
    <dsp:sp modelId="{7D4A0486-9A7D-4957-BA08-A660A35770D3}">
      <dsp:nvSpPr>
        <dsp:cNvPr id="0" name=""/>
        <dsp:cNvSpPr/>
      </dsp:nvSpPr>
      <dsp:spPr>
        <a:xfrm>
          <a:off x="6487943" y="1537335"/>
          <a:ext cx="341630" cy="34163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C2C2F4C1-A81B-4882-B7CC-2F1A2B30F780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E13D5364-8512-4A73-AD79-22263E290F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87374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2F4C1-A81B-4882-B7CC-2F1A2B30F780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D5364-8512-4A73-AD79-22263E290F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41172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2F4C1-A81B-4882-B7CC-2F1A2B30F780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D5364-8512-4A73-AD79-22263E290F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86792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2F4C1-A81B-4882-B7CC-2F1A2B30F780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D5364-8512-4A73-AD79-22263E290F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20571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2F4C1-A81B-4882-B7CC-2F1A2B30F780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D5364-8512-4A73-AD79-22263E290F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49726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2F4C1-A81B-4882-B7CC-2F1A2B30F780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D5364-8512-4A73-AD79-22263E290F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79424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2F4C1-A81B-4882-B7CC-2F1A2B30F780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D5364-8512-4A73-AD79-22263E290F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20085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C2C2F4C1-A81B-4882-B7CC-2F1A2B30F780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D5364-8512-4A73-AD79-22263E290F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59603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C2C2F4C1-A81B-4882-B7CC-2F1A2B30F780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D5364-8512-4A73-AD79-22263E290F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98564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2F4C1-A81B-4882-B7CC-2F1A2B30F780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D5364-8512-4A73-AD79-22263E290F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41489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2F4C1-A81B-4882-B7CC-2F1A2B30F780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D5364-8512-4A73-AD79-22263E290F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6881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2F4C1-A81B-4882-B7CC-2F1A2B30F780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D5364-8512-4A73-AD79-22263E290F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05725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2F4C1-A81B-4882-B7CC-2F1A2B30F780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D5364-8512-4A73-AD79-22263E290F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2477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2F4C1-A81B-4882-B7CC-2F1A2B30F780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D5364-8512-4A73-AD79-22263E290F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02252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2F4C1-A81B-4882-B7CC-2F1A2B30F780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D5364-8512-4A73-AD79-22263E290F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68151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2F4C1-A81B-4882-B7CC-2F1A2B30F780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D5364-8512-4A73-AD79-22263E290F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66205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2F4C1-A81B-4882-B7CC-2F1A2B30F780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D5364-8512-4A73-AD79-22263E290F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88788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C2C2F4C1-A81B-4882-B7CC-2F1A2B30F780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E13D5364-8512-4A73-AD79-22263E290F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0670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7D87458-B2BA-4781-BD09-25A013B7107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r"/>
            <a:r>
              <a:rPr kumimoji="1" lang="en-US" altLang="ja-JP" dirty="0"/>
              <a:t>BLOG</a:t>
            </a:r>
            <a:r>
              <a:rPr kumimoji="1" lang="ja-JP" altLang="en-US" dirty="0"/>
              <a:t>（ブログ）を</a:t>
            </a:r>
            <a:br>
              <a:rPr kumimoji="1" lang="en-US" altLang="ja-JP" dirty="0"/>
            </a:br>
            <a:r>
              <a:rPr kumimoji="1" lang="ja-JP" altLang="en-US" dirty="0"/>
              <a:t>始めよう！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CFFC979-DF63-4FDF-872B-E5BA393F58D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kumimoji="1" lang="en-US" altLang="ja-JP" dirty="0"/>
              <a:t>JPN</a:t>
            </a:r>
            <a:r>
              <a:rPr kumimoji="1" lang="ja-JP" altLang="en-US" dirty="0"/>
              <a:t>アンケート協会</a:t>
            </a:r>
          </a:p>
        </p:txBody>
      </p:sp>
    </p:spTree>
    <p:extLst>
      <p:ext uri="{BB962C8B-B14F-4D97-AF65-F5344CB8AC3E}">
        <p14:creationId xmlns:p14="http://schemas.microsoft.com/office/powerpoint/2010/main" val="35471376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24353EC-484D-4AC5-947E-BE80279905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Blog</a:t>
            </a:r>
            <a:r>
              <a:rPr kumimoji="1" lang="ja-JP" altLang="en-US" dirty="0"/>
              <a:t>とは？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DC7283F-78D0-4484-8368-57ABA58F27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sz="2400" b="1" i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Web</a:t>
            </a:r>
            <a:r>
              <a:rPr kumimoji="1" lang="ja-JP" altLang="en-US" sz="2400" b="1" i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上に公開する個人（企業）の日記帳として使われる用語</a:t>
            </a:r>
            <a:endParaRPr kumimoji="1" lang="en-US" altLang="ja-JP" sz="2400" b="1" i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en-US" altLang="ja-JP" sz="2400" b="1" i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Weblog</a:t>
            </a:r>
            <a:r>
              <a:rPr lang="ja-JP" altLang="en-US" sz="2400" b="1" i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（ウェブ上に記録する）の略で、一般的には「ブログ」と呼ばれる</a:t>
            </a:r>
            <a:endParaRPr lang="en-US" altLang="ja-JP" sz="2400" b="1" i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2400" b="1" i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個人の日記や雑記をまとめたものや、芸能人、有名人のブログに人気が集中している</a:t>
            </a:r>
          </a:p>
        </p:txBody>
      </p:sp>
    </p:spTree>
    <p:extLst>
      <p:ext uri="{BB962C8B-B14F-4D97-AF65-F5344CB8AC3E}">
        <p14:creationId xmlns:p14="http://schemas.microsoft.com/office/powerpoint/2010/main" val="39183292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F9E0922-919D-410B-B55E-7D820AA64A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ブログランキング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223E0CD-84FD-4EEB-9A38-52B3870C09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  <a:buFont typeface="Wingdings" panose="05000000000000000000" pitchFamily="2" charset="2"/>
              <a:buChar char="l"/>
            </a:pPr>
            <a:r>
              <a:rPr lang="en-US" altLang="ja-JP" dirty="0"/>
              <a:t>1</a:t>
            </a:r>
            <a:r>
              <a:rPr kumimoji="1" lang="ja-JP" altLang="en-US" dirty="0"/>
              <a:t>位　有名人、芸能人のブログ</a:t>
            </a:r>
            <a:endParaRPr kumimoji="1" lang="en-US" altLang="ja-JP" dirty="0"/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l"/>
            </a:pPr>
            <a:r>
              <a:rPr lang="en-US" altLang="ja-JP" dirty="0"/>
              <a:t>2</a:t>
            </a:r>
            <a:r>
              <a:rPr lang="ja-JP" altLang="en-US" dirty="0"/>
              <a:t>位　趣味や娯楽をまとめたブログ</a:t>
            </a:r>
            <a:endParaRPr lang="en-US" altLang="ja-JP" dirty="0"/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l"/>
            </a:pPr>
            <a:r>
              <a:rPr kumimoji="1" lang="en-US" altLang="ja-JP" dirty="0"/>
              <a:t>3</a:t>
            </a:r>
            <a:r>
              <a:rPr kumimoji="1" lang="ja-JP" altLang="en-US" dirty="0"/>
              <a:t>位　個人の日記、雑記のブログ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3AC433C5-9E96-46D4-BC0B-7149D0E7D6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1477" y="3093342"/>
            <a:ext cx="3635209" cy="2926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71778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B77952E-A980-461C-A4C5-23DB5A2460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ブログユーザーの更新頻度</a:t>
            </a:r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075172BB-5AC1-496E-BEC2-F7EC6E8A582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04666495"/>
              </p:ext>
            </p:extLst>
          </p:nvPr>
        </p:nvGraphicFramePr>
        <p:xfrm>
          <a:off x="1155700" y="2603500"/>
          <a:ext cx="8824913" cy="3416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311073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D1A2BBC-E9DE-41FC-B399-4D45AA680F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ブログ開設状況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D35A1733-7C06-4339-A80C-5200B5D3237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51337416"/>
              </p:ext>
            </p:extLst>
          </p:nvPr>
        </p:nvGraphicFramePr>
        <p:xfrm>
          <a:off x="1155701" y="2603500"/>
          <a:ext cx="9650845" cy="32808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49922">
                  <a:extLst>
                    <a:ext uri="{9D8B030D-6E8A-4147-A177-3AD203B41FA5}">
                      <a16:colId xmlns:a16="http://schemas.microsoft.com/office/drawing/2014/main" val="1852514291"/>
                    </a:ext>
                  </a:extLst>
                </a:gridCol>
                <a:gridCol w="2056437">
                  <a:extLst>
                    <a:ext uri="{9D8B030D-6E8A-4147-A177-3AD203B41FA5}">
                      <a16:colId xmlns:a16="http://schemas.microsoft.com/office/drawing/2014/main" val="1919404030"/>
                    </a:ext>
                  </a:extLst>
                </a:gridCol>
                <a:gridCol w="2922243">
                  <a:extLst>
                    <a:ext uri="{9D8B030D-6E8A-4147-A177-3AD203B41FA5}">
                      <a16:colId xmlns:a16="http://schemas.microsoft.com/office/drawing/2014/main" val="2651172161"/>
                    </a:ext>
                  </a:extLst>
                </a:gridCol>
                <a:gridCol w="2922243">
                  <a:extLst>
                    <a:ext uri="{9D8B030D-6E8A-4147-A177-3AD203B41FA5}">
                      <a16:colId xmlns:a16="http://schemas.microsoft.com/office/drawing/2014/main" val="80314374"/>
                    </a:ext>
                  </a:extLst>
                </a:gridCol>
              </a:tblGrid>
              <a:tr h="820208">
                <a:tc>
                  <a:txBody>
                    <a:bodyPr/>
                    <a:lstStyle/>
                    <a:p>
                      <a:endParaRPr kumimoji="1" lang="ja-JP" altLang="en-US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開設している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以前に開設していた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開設したことがない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65101865"/>
                  </a:ext>
                </a:extLst>
              </a:tr>
              <a:tr h="82020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10</a:t>
                      </a:r>
                      <a:r>
                        <a:rPr kumimoji="1" lang="ja-JP" altLang="en-US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～</a:t>
                      </a:r>
                      <a:r>
                        <a:rPr kumimoji="1" lang="en-US" altLang="ja-JP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20</a:t>
                      </a:r>
                      <a:r>
                        <a:rPr kumimoji="1" lang="ja-JP" altLang="en-US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代</a:t>
                      </a:r>
                      <a:endParaRPr kumimoji="1" lang="en-US" altLang="ja-JP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18</a:t>
                      </a:r>
                      <a:r>
                        <a:rPr kumimoji="1" lang="ja-JP" altLang="en-US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17</a:t>
                      </a:r>
                      <a:r>
                        <a:rPr kumimoji="1" lang="ja-JP" altLang="en-US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65</a:t>
                      </a:r>
                      <a:r>
                        <a:rPr kumimoji="1" lang="ja-JP" altLang="en-US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％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20166502"/>
                  </a:ext>
                </a:extLst>
              </a:tr>
              <a:tr h="82020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30</a:t>
                      </a:r>
                      <a:r>
                        <a:rPr kumimoji="1" lang="ja-JP" altLang="en-US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～</a:t>
                      </a:r>
                      <a:r>
                        <a:rPr kumimoji="1" lang="en-US" altLang="ja-JP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40</a:t>
                      </a:r>
                      <a:r>
                        <a:rPr kumimoji="1" lang="ja-JP" altLang="en-US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代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22</a:t>
                      </a:r>
                      <a:r>
                        <a:rPr kumimoji="1" lang="ja-JP" altLang="en-US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14</a:t>
                      </a:r>
                      <a:r>
                        <a:rPr kumimoji="1" lang="ja-JP" altLang="en-US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64</a:t>
                      </a:r>
                      <a:r>
                        <a:rPr kumimoji="1" lang="ja-JP" altLang="en-US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％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19353296"/>
                  </a:ext>
                </a:extLst>
              </a:tr>
              <a:tr h="82020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50</a:t>
                      </a:r>
                      <a:r>
                        <a:rPr kumimoji="1" lang="ja-JP" altLang="en-US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～</a:t>
                      </a:r>
                      <a:r>
                        <a:rPr kumimoji="1" lang="en-US" altLang="ja-JP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60</a:t>
                      </a:r>
                      <a:r>
                        <a:rPr kumimoji="1" lang="ja-JP" altLang="en-US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代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6</a:t>
                      </a:r>
                      <a:r>
                        <a:rPr kumimoji="1" lang="ja-JP" altLang="en-US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5</a:t>
                      </a:r>
                      <a:r>
                        <a:rPr kumimoji="1" lang="ja-JP" altLang="en-US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89</a:t>
                      </a:r>
                      <a:r>
                        <a:rPr kumimoji="1" lang="ja-JP" altLang="en-US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％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450445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041352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211795B-D6A1-4382-9462-EADF182D17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ブログの進化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BC743D55-E115-4ADE-8B0A-EE8F18A8429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49390079"/>
              </p:ext>
            </p:extLst>
          </p:nvPr>
        </p:nvGraphicFramePr>
        <p:xfrm>
          <a:off x="1155700" y="2603500"/>
          <a:ext cx="8824913" cy="3416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14DE7A2E-FBDD-426F-9A39-E1AAA6AD5204}"/>
              </a:ext>
            </a:extLst>
          </p:cNvPr>
          <p:cNvSpPr/>
          <p:nvPr/>
        </p:nvSpPr>
        <p:spPr>
          <a:xfrm>
            <a:off x="1848683" y="5884332"/>
            <a:ext cx="84946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5400" b="0" cap="none" spc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いつでもどこでも更新可能</a:t>
            </a:r>
          </a:p>
        </p:txBody>
      </p:sp>
    </p:spTree>
    <p:extLst>
      <p:ext uri="{BB962C8B-B14F-4D97-AF65-F5344CB8AC3E}">
        <p14:creationId xmlns:p14="http://schemas.microsoft.com/office/powerpoint/2010/main" val="97042389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イオン ボードルーム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イオン ボードルーム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0</TotalTime>
  <Words>174</Words>
  <Application>Microsoft Office PowerPoint</Application>
  <PresentationFormat>ワイド画面</PresentationFormat>
  <Paragraphs>33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2" baseType="lpstr">
      <vt:lpstr>HG丸ｺﾞｼｯｸM-PRO</vt:lpstr>
      <vt:lpstr>Arial</vt:lpstr>
      <vt:lpstr>Century Gothic</vt:lpstr>
      <vt:lpstr>Wingdings</vt:lpstr>
      <vt:lpstr>Wingdings 3</vt:lpstr>
      <vt:lpstr>イオン ボードルーム</vt:lpstr>
      <vt:lpstr>BLOG（ブログ）を 始めよう！</vt:lpstr>
      <vt:lpstr>Blogとは？</vt:lpstr>
      <vt:lpstr>ブログランキング</vt:lpstr>
      <vt:lpstr>ブログユーザーの更新頻度</vt:lpstr>
      <vt:lpstr>ブログ開設状況</vt:lpstr>
      <vt:lpstr>ブログの進化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2022-05-25T03:15:53Z</dcterms:created>
  <dcterms:modified xsi:type="dcterms:W3CDTF">2022-05-25T03:15:59Z</dcterms:modified>
</cp:coreProperties>
</file>