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0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79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4" d="100"/>
        <a:sy n="4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70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8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650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304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8900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743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385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534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27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69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88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4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79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80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15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76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BA773-227C-4B72-8FE7-5E6D3BE2086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746C114-C90F-4E6E-ACDF-4B40FFF96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2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0141F8-128F-43D4-8A5B-D3CF6B220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 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472E615-80C1-4443-9D5D-F652705FE6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423503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1AD6B-EDD3-4484-80D6-99A6CA7BC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84488E-FAD8-4A79-BA2D-95B64C2E0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吸い込む力が弱い</a:t>
            </a:r>
            <a:endParaRPr kumimoji="1" lang="en-US" altLang="ja-JP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買った時の吸引力が持続しない</a:t>
            </a:r>
            <a:endParaRPr kumimoji="1"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ja-JP" altLang="en-US" dirty="0"/>
              <a:t>排気の臭いが気になる</a:t>
            </a:r>
            <a:endParaRPr lang="en-US" altLang="ja-JP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アレル物質を抑制したい</a:t>
            </a:r>
            <a:endParaRPr kumimoji="1"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ja-JP" altLang="en-US" dirty="0"/>
              <a:t>音がうるさい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お手入れが面倒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3282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A00EF2-0029-45EE-82F6-23BF7CF78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A5DC8E-CA64-4046-B646-8443158524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吸込仕事率</a:t>
            </a:r>
            <a:r>
              <a:rPr kumimoji="1" lang="en-US" altLang="ja-JP" dirty="0"/>
              <a:t>630W</a:t>
            </a:r>
            <a:r>
              <a:rPr kumimoji="1" lang="ja-JP" altLang="en-US" dirty="0"/>
              <a:t>のパワフル吸引！</a:t>
            </a:r>
            <a:endParaRPr kumimoji="1" lang="en-US" altLang="ja-JP" dirty="0"/>
          </a:p>
          <a:p>
            <a:r>
              <a:rPr kumimoji="1" lang="ja-JP" altLang="en-US" dirty="0"/>
              <a:t>強力</a:t>
            </a:r>
            <a:r>
              <a:rPr kumimoji="1" lang="en-US" altLang="ja-JP" dirty="0"/>
              <a:t>Ag</a:t>
            </a:r>
            <a:r>
              <a:rPr kumimoji="1" lang="ja-JP" altLang="en-US" dirty="0"/>
              <a:t>脱臭フィルター装備</a:t>
            </a:r>
            <a:endParaRPr kumimoji="1" lang="en-US" altLang="ja-JP" dirty="0"/>
          </a:p>
          <a:p>
            <a:r>
              <a:rPr kumimoji="1" lang="ja-JP" altLang="en-US" dirty="0"/>
              <a:t>運転音は</a:t>
            </a:r>
            <a:r>
              <a:rPr kumimoji="1" lang="en-US" altLang="ja-JP" dirty="0"/>
              <a:t>43dB</a:t>
            </a:r>
            <a:r>
              <a:rPr kumimoji="1" lang="ja-JP" altLang="en-US" dirty="0"/>
              <a:t>の消音設計</a:t>
            </a:r>
            <a:endParaRPr kumimoji="1" lang="en-US" altLang="ja-JP" dirty="0"/>
          </a:p>
          <a:p>
            <a:r>
              <a:rPr kumimoji="1" lang="ja-JP" altLang="en-US" dirty="0"/>
              <a:t>全自動お掃除機構搭載（業界初）</a:t>
            </a:r>
            <a:endParaRPr kumimoji="1" lang="en-US" altLang="ja-JP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F2E95B-EA8E-48C1-BD9D-BDFF8EB2D1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7651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75</Words>
  <Application>Microsoft Office PowerPoint</Application>
  <PresentationFormat>ワイド画面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Ｐ明朝</vt:lpstr>
      <vt:lpstr>Arial</vt:lpstr>
      <vt:lpstr>Century Gothic</vt:lpstr>
      <vt:lpstr>Wingdings</vt:lpstr>
      <vt:lpstr>Wingdings 3</vt:lpstr>
      <vt:lpstr>ウィスプ</vt:lpstr>
      <vt:lpstr>新型掃除機“スパイラル” </vt:lpstr>
      <vt:lpstr>従来の掃除機に対する要望</vt:lpstr>
      <vt:lpstr>全てを満たした“スパイラル”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2022-05-25T03:30:32Z</dcterms:created>
  <dcterms:modified xsi:type="dcterms:W3CDTF">2022-05-25T03:30:35Z</dcterms:modified>
</cp:coreProperties>
</file>