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3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11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67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57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7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42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0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60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85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8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57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7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22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2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87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6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87458-B2BA-4781-BD09-25A013B7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BLOG</a:t>
            </a:r>
            <a:r>
              <a:rPr kumimoji="1" lang="ja-JP" altLang="en-US" dirty="0"/>
              <a:t>（ブログ）を</a:t>
            </a:r>
            <a:br>
              <a:rPr kumimoji="1" lang="en-US" altLang="ja-JP" dirty="0"/>
            </a:br>
            <a:r>
              <a:rPr kumimoji="1" lang="ja-JP" altLang="en-US" dirty="0"/>
              <a:t>始めよう！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FFC979-DF63-4FDF-872B-E5BA393F5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JPN</a:t>
            </a:r>
            <a:r>
              <a:rPr kumimoji="1" lang="ja-JP" altLang="en-US" dirty="0"/>
              <a:t>アンケート協会</a:t>
            </a:r>
          </a:p>
        </p:txBody>
      </p:sp>
    </p:spTree>
    <p:extLst>
      <p:ext uri="{BB962C8B-B14F-4D97-AF65-F5344CB8AC3E}">
        <p14:creationId xmlns:p14="http://schemas.microsoft.com/office/powerpoint/2010/main" val="354713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4353EC-484D-4AC5-947E-BE802799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Blog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7283F-78D0-4484-8368-57ABA58F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</a:t>
            </a:r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上に公開する個人（企業）の日記帳として使われる用語</a:t>
            </a:r>
            <a:endParaRPr kumimoji="1"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Weblog</a:t>
            </a:r>
            <a:r>
              <a:rPr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（ウェブ上に記録する）の略で、一般的には「ブログ」と呼ばれる</a:t>
            </a:r>
            <a:endParaRPr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個人の日記や雑記をまとめたものや、芸能人、有名人のブログに人気が集中している</a:t>
            </a:r>
          </a:p>
        </p:txBody>
      </p:sp>
    </p:spTree>
    <p:extLst>
      <p:ext uri="{BB962C8B-B14F-4D97-AF65-F5344CB8AC3E}">
        <p14:creationId xmlns:p14="http://schemas.microsoft.com/office/powerpoint/2010/main" val="391832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E0922-919D-410B-B55E-7D820AA6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ブログランキング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E0CD-84FD-4EEB-9A38-52B3870C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1</a:t>
            </a:r>
            <a:r>
              <a:rPr kumimoji="1" lang="ja-JP" altLang="en-US" dirty="0"/>
              <a:t>位　有名人、芸能人のブログ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2</a:t>
            </a:r>
            <a:r>
              <a:rPr lang="ja-JP" altLang="en-US" dirty="0"/>
              <a:t>位　趣味や娯楽をまとめたブログ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kumimoji="1" lang="en-US" altLang="ja-JP" dirty="0"/>
              <a:t>3</a:t>
            </a:r>
            <a:r>
              <a:rPr kumimoji="1" lang="ja-JP" altLang="en-US" dirty="0"/>
              <a:t>位　個人の日記、雑記のブログ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C433C5-9E96-46D4-BC0B-7149D0E7D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77" y="3093342"/>
            <a:ext cx="3635209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77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96</Words>
  <Application>Microsoft Office PowerPoint</Application>
  <PresentationFormat>ワイド画面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Arial</vt:lpstr>
      <vt:lpstr>Century Gothic</vt:lpstr>
      <vt:lpstr>Wingdings</vt:lpstr>
      <vt:lpstr>Wingdings 3</vt:lpstr>
      <vt:lpstr>イオン ボードルーム</vt:lpstr>
      <vt:lpstr>BLOG（ブログ）を 始めよう！</vt:lpstr>
      <vt:lpstr>Blogとは？</vt:lpstr>
      <vt:lpstr>ブログランキング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2022-05-25T03:14:59Z</dcterms:created>
  <dcterms:modified xsi:type="dcterms:W3CDTF">2022-05-25T03:15:09Z</dcterms:modified>
</cp:coreProperties>
</file>