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67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08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823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08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20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69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293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16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22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64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8643A-3FEB-4625-A5BC-6DABC8CC11C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4E55E-943F-4163-A608-8E4EA6E0F7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836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プレゼンテーション</a:t>
            </a:r>
            <a:br>
              <a:rPr kumimoji="1" lang="en-US" altLang="ja-JP" dirty="0"/>
            </a:br>
            <a:r>
              <a:rPr kumimoji="1" lang="ja-JP" altLang="en-US" dirty="0"/>
              <a:t>成功のカギ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 ＰＴ研究所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1_Office テーマ</vt:lpstr>
      <vt:lpstr>プレゼンテーション 成功のカギ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2022-05-25T03:26:28Z</dcterms:created>
  <dcterms:modified xsi:type="dcterms:W3CDTF">2022-05-25T03:26:32Z</dcterms:modified>
</cp:coreProperties>
</file>