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8" d="100"/>
          <a:sy n="98" d="100"/>
        </p:scale>
        <p:origin x="1674" y="-12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ガラスびん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365</c:v>
                </c:pt>
                <c:pt idx="1">
                  <c:v>350</c:v>
                </c:pt>
                <c:pt idx="2">
                  <c:v>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E9-4000-8F4F-6936068EF9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紙製容器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2">
                    <a:shade val="74000"/>
                    <a:satMod val="130000"/>
                    <a:lumMod val="90000"/>
                  </a:schemeClr>
                  <a:schemeClr val="accent2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</c:v>
                </c:pt>
                <c:pt idx="1">
                  <c:v>80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E9-4000-8F4F-6936068EF9E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ペットボトル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3">
                    <a:shade val="74000"/>
                    <a:satMod val="130000"/>
                    <a:lumMod val="90000"/>
                  </a:schemeClr>
                  <a:schemeClr val="accent3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250</c:v>
                </c:pt>
                <c:pt idx="1">
                  <c:v>260</c:v>
                </c:pt>
                <c:pt idx="2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E9-4000-8F4F-6936068EF9E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プラスチック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4">
                    <a:shade val="74000"/>
                    <a:satMod val="130000"/>
                    <a:lumMod val="90000"/>
                  </a:schemeClr>
                  <a:schemeClr val="accent4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480</c:v>
                </c:pt>
                <c:pt idx="1">
                  <c:v>570</c:v>
                </c:pt>
                <c:pt idx="2">
                  <c:v>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E9-4000-8F4F-6936068EF9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0017056"/>
        <c:axId val="160015416"/>
        <c:axId val="0"/>
      </c:bar3DChart>
      <c:catAx>
        <c:axId val="16001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0015416"/>
        <c:crosses val="autoZero"/>
        <c:auto val="1"/>
        <c:lblAlgn val="ctr"/>
        <c:lblOffset val="100"/>
        <c:noMultiLvlLbl val="0"/>
      </c:catAx>
      <c:valAx>
        <c:axId val="160015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001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72124-E8E1-490A-8696-CEA2B61615DE}" type="doc">
      <dgm:prSet loTypeId="urn:microsoft.com/office/officeart/2005/8/layout/hProcess9" loCatId="process" qsTypeId="urn:microsoft.com/office/officeart/2005/8/quickstyle/3d9" qsCatId="3D" csTypeId="urn:microsoft.com/office/officeart/2005/8/colors/accent1_2" csCatId="accent1" phldr="1"/>
      <dgm:spPr/>
    </dgm:pt>
    <dgm:pt modelId="{2FBD5380-0788-453A-98B9-49921CC22A39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br>
            <a:rPr kumimoji="1" lang="en-US" altLang="ja-JP" dirty="0"/>
          </a:br>
          <a:r>
            <a:rPr kumimoji="1" lang="ja-JP" altLang="en-US" dirty="0"/>
            <a:t>（リデュース）</a:t>
          </a:r>
        </a:p>
      </dgm:t>
    </dgm:pt>
    <dgm:pt modelId="{25853E68-DA15-4E28-8F8E-D0270DD855FF}" type="par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612A4811-5974-4D38-B7DC-3710FF062940}" type="sib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AFF5F185-9A4A-49FD-BB5B-9E554A21FA4B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br>
            <a:rPr kumimoji="1" lang="en-US" altLang="ja-JP" dirty="0"/>
          </a:br>
          <a:r>
            <a:rPr kumimoji="1" lang="ja-JP" altLang="en-US" dirty="0"/>
            <a:t>（リユース）</a:t>
          </a:r>
        </a:p>
      </dgm:t>
    </dgm:pt>
    <dgm:pt modelId="{64C16E4A-3238-4A4A-A403-3E380AD2D8D8}" type="par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2EA00F05-ADAA-45D5-BFDF-1AAC30E7B87B}" type="sib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E29E12C2-6465-46C3-BA02-D2F5E7CDCAAB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br>
            <a:rPr kumimoji="1" lang="en-US" altLang="ja-JP" dirty="0"/>
          </a:br>
          <a:r>
            <a:rPr kumimoji="1" lang="ja-JP" altLang="en-US" dirty="0"/>
            <a:t>（リサイクル）</a:t>
          </a:r>
        </a:p>
      </dgm:t>
    </dgm:pt>
    <dgm:pt modelId="{C7ACD2D2-FFB0-48BD-9E7F-F0F19DA1AB8D}" type="par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52947416-5422-49C5-BA11-54517F7724D3}" type="sib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06F75010-C0B6-4EBD-95AF-A05C9EE496B6}" type="pres">
      <dgm:prSet presAssocID="{EDF72124-E8E1-490A-8696-CEA2B61615DE}" presName="CompostProcess" presStyleCnt="0">
        <dgm:presLayoutVars>
          <dgm:dir/>
          <dgm:resizeHandles val="exact"/>
        </dgm:presLayoutVars>
      </dgm:prSet>
      <dgm:spPr/>
    </dgm:pt>
    <dgm:pt modelId="{FD879E16-C0DA-4565-B9F0-51ADEC08D6E7}" type="pres">
      <dgm:prSet presAssocID="{EDF72124-E8E1-490A-8696-CEA2B61615DE}" presName="arrow" presStyleLbl="bgShp" presStyleIdx="0" presStyleCnt="1"/>
      <dgm:spPr/>
    </dgm:pt>
    <dgm:pt modelId="{583F67F5-D549-4D8F-9CCF-587F377A0E06}" type="pres">
      <dgm:prSet presAssocID="{EDF72124-E8E1-490A-8696-CEA2B61615DE}" presName="linearProcess" presStyleCnt="0"/>
      <dgm:spPr/>
    </dgm:pt>
    <dgm:pt modelId="{19A9D748-7746-4F8D-924C-E5838F47249A}" type="pres">
      <dgm:prSet presAssocID="{2FBD5380-0788-453A-98B9-49921CC22A39}" presName="textNode" presStyleLbl="node1" presStyleIdx="0" presStyleCnt="3">
        <dgm:presLayoutVars>
          <dgm:bulletEnabled val="1"/>
        </dgm:presLayoutVars>
      </dgm:prSet>
      <dgm:spPr/>
    </dgm:pt>
    <dgm:pt modelId="{144D5739-1A0B-4504-97BF-822520DD5083}" type="pres">
      <dgm:prSet presAssocID="{612A4811-5974-4D38-B7DC-3710FF062940}" presName="sibTrans" presStyleCnt="0"/>
      <dgm:spPr/>
    </dgm:pt>
    <dgm:pt modelId="{23A5D676-6743-4E8A-B994-539E1AB5AD41}" type="pres">
      <dgm:prSet presAssocID="{AFF5F185-9A4A-49FD-BB5B-9E554A21FA4B}" presName="textNode" presStyleLbl="node1" presStyleIdx="1" presStyleCnt="3">
        <dgm:presLayoutVars>
          <dgm:bulletEnabled val="1"/>
        </dgm:presLayoutVars>
      </dgm:prSet>
      <dgm:spPr/>
    </dgm:pt>
    <dgm:pt modelId="{36A1EF9E-15C7-4556-9E8A-873C5307AAEA}" type="pres">
      <dgm:prSet presAssocID="{2EA00F05-ADAA-45D5-BFDF-1AAC30E7B87B}" presName="sibTrans" presStyleCnt="0"/>
      <dgm:spPr/>
    </dgm:pt>
    <dgm:pt modelId="{BF5EF3B0-41C0-478E-A85D-C3EEC8720FF9}" type="pres">
      <dgm:prSet presAssocID="{E29E12C2-6465-46C3-BA02-D2F5E7CDCAA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6A57710F-2289-4C76-AEF0-7E332FDB90D0}" srcId="{EDF72124-E8E1-490A-8696-CEA2B61615DE}" destId="{2FBD5380-0788-453A-98B9-49921CC22A39}" srcOrd="0" destOrd="0" parTransId="{25853E68-DA15-4E28-8F8E-D0270DD855FF}" sibTransId="{612A4811-5974-4D38-B7DC-3710FF062940}"/>
    <dgm:cxn modelId="{1A5ED135-7D28-4F1A-856C-A0719303552E}" type="presOf" srcId="{E29E12C2-6465-46C3-BA02-D2F5E7CDCAAB}" destId="{BF5EF3B0-41C0-478E-A85D-C3EEC8720FF9}" srcOrd="0" destOrd="0" presId="urn:microsoft.com/office/officeart/2005/8/layout/hProcess9"/>
    <dgm:cxn modelId="{244EE046-02FA-4CCD-BD67-F503CF156FF4}" type="presOf" srcId="{AFF5F185-9A4A-49FD-BB5B-9E554A21FA4B}" destId="{23A5D676-6743-4E8A-B994-539E1AB5AD41}" srcOrd="0" destOrd="0" presId="urn:microsoft.com/office/officeart/2005/8/layout/hProcess9"/>
    <dgm:cxn modelId="{BE039D4D-DCB0-4A90-A5FF-B0D805260057}" type="presOf" srcId="{EDF72124-E8E1-490A-8696-CEA2B61615DE}" destId="{06F75010-C0B6-4EBD-95AF-A05C9EE496B6}" srcOrd="0" destOrd="0" presId="urn:microsoft.com/office/officeart/2005/8/layout/hProcess9"/>
    <dgm:cxn modelId="{2F4C47AA-A932-4045-BD61-1E61AB3E2D0E}" srcId="{EDF72124-E8E1-490A-8696-CEA2B61615DE}" destId="{E29E12C2-6465-46C3-BA02-D2F5E7CDCAAB}" srcOrd="2" destOrd="0" parTransId="{C7ACD2D2-FFB0-48BD-9E7F-F0F19DA1AB8D}" sibTransId="{52947416-5422-49C5-BA11-54517F7724D3}"/>
    <dgm:cxn modelId="{B025CEE7-AD22-4C94-8DD2-FE70099B3A72}" srcId="{EDF72124-E8E1-490A-8696-CEA2B61615DE}" destId="{AFF5F185-9A4A-49FD-BB5B-9E554A21FA4B}" srcOrd="1" destOrd="0" parTransId="{64C16E4A-3238-4A4A-A403-3E380AD2D8D8}" sibTransId="{2EA00F05-ADAA-45D5-BFDF-1AAC30E7B87B}"/>
    <dgm:cxn modelId="{79E6EDEB-2D72-4BFA-BB44-A26C97FEF3FB}" type="presOf" srcId="{2FBD5380-0788-453A-98B9-49921CC22A39}" destId="{19A9D748-7746-4F8D-924C-E5838F47249A}" srcOrd="0" destOrd="0" presId="urn:microsoft.com/office/officeart/2005/8/layout/hProcess9"/>
    <dgm:cxn modelId="{C718D536-05FC-45D9-BAF3-E305D7378089}" type="presParOf" srcId="{06F75010-C0B6-4EBD-95AF-A05C9EE496B6}" destId="{FD879E16-C0DA-4565-B9F0-51ADEC08D6E7}" srcOrd="0" destOrd="0" presId="urn:microsoft.com/office/officeart/2005/8/layout/hProcess9"/>
    <dgm:cxn modelId="{DD0F6268-2E88-4D78-96B9-0F20080F2893}" type="presParOf" srcId="{06F75010-C0B6-4EBD-95AF-A05C9EE496B6}" destId="{583F67F5-D549-4D8F-9CCF-587F377A0E06}" srcOrd="1" destOrd="0" presId="urn:microsoft.com/office/officeart/2005/8/layout/hProcess9"/>
    <dgm:cxn modelId="{8CEAE171-E3B3-4B84-A5E9-E68C739A9CCB}" type="presParOf" srcId="{583F67F5-D549-4D8F-9CCF-587F377A0E06}" destId="{19A9D748-7746-4F8D-924C-E5838F47249A}" srcOrd="0" destOrd="0" presId="urn:microsoft.com/office/officeart/2005/8/layout/hProcess9"/>
    <dgm:cxn modelId="{CFB369A7-81EB-4A06-96F6-53450BC20D9F}" type="presParOf" srcId="{583F67F5-D549-4D8F-9CCF-587F377A0E06}" destId="{144D5739-1A0B-4504-97BF-822520DD5083}" srcOrd="1" destOrd="0" presId="urn:microsoft.com/office/officeart/2005/8/layout/hProcess9"/>
    <dgm:cxn modelId="{C3E7A64C-891F-4C2F-971D-BE51BEC0E0F9}" type="presParOf" srcId="{583F67F5-D549-4D8F-9CCF-587F377A0E06}" destId="{23A5D676-6743-4E8A-B994-539E1AB5AD41}" srcOrd="2" destOrd="0" presId="urn:microsoft.com/office/officeart/2005/8/layout/hProcess9"/>
    <dgm:cxn modelId="{F6293CD7-EF0B-4C05-8B4F-018C919FB72E}" type="presParOf" srcId="{583F67F5-D549-4D8F-9CCF-587F377A0E06}" destId="{36A1EF9E-15C7-4556-9E8A-873C5307AAEA}" srcOrd="3" destOrd="0" presId="urn:microsoft.com/office/officeart/2005/8/layout/hProcess9"/>
    <dgm:cxn modelId="{D039DC0B-8EB9-49ED-8D2E-502F621C8EDD}" type="presParOf" srcId="{583F67F5-D549-4D8F-9CCF-587F377A0E06}" destId="{BF5EF3B0-41C0-478E-A85D-C3EEC8720F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D0DB8-9703-4485-9F92-53A4C5D0547F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B70F0F7-6A94-4FCF-BCBC-3B89CB2F18EB}">
      <dgm:prSet/>
      <dgm:spPr/>
      <dgm:t>
        <a:bodyPr/>
        <a:lstStyle/>
        <a:p>
          <a:pPr rtl="0"/>
          <a:r>
            <a:rPr kumimoji="1" lang="ja-JP"/>
            <a:t>容器包装の排出抑制の促進</a:t>
          </a:r>
          <a:endParaRPr lang="ja-JP"/>
        </a:p>
      </dgm:t>
    </dgm:pt>
    <dgm:pt modelId="{3BE841FA-C3C7-4083-9E37-AA4F1F310153}" type="par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09971ED2-E09A-4AEF-A6E1-658690BDB776}" type="sib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CE7DEB36-87C1-49FB-A0C4-D249CCAA1F15}">
      <dgm:prSet/>
      <dgm:spPr/>
      <dgm:t>
        <a:bodyPr/>
        <a:lstStyle/>
        <a:p>
          <a:pPr rtl="0"/>
          <a:r>
            <a:rPr kumimoji="1" lang="ja-JP"/>
            <a:t>消費者の意識向上・事業者との連携促進</a:t>
          </a:r>
          <a:endParaRPr lang="ja-JP"/>
        </a:p>
      </dgm:t>
    </dgm:pt>
    <dgm:pt modelId="{695D2E23-912D-4B52-A99A-7FFC8962D68E}" type="par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78508230-1A91-453D-AE7A-1FDF29D5DFD0}" type="sib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F8F118FC-F94E-499B-8C2E-C6E9B74AFF93}">
      <dgm:prSet/>
      <dgm:spPr/>
      <dgm:t>
        <a:bodyPr/>
        <a:lstStyle/>
        <a:p>
          <a:pPr rtl="0"/>
          <a:r>
            <a:rPr kumimoji="1" lang="ja-JP"/>
            <a:t>事業者に対する排出抑制を促進するための措置の導入</a:t>
          </a:r>
          <a:endParaRPr lang="ja-JP"/>
        </a:p>
      </dgm:t>
    </dgm:pt>
    <dgm:pt modelId="{1CE45F19-F3AA-4ECC-8763-F8C535DF3DD3}" type="par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30B637D3-0910-47D9-9781-333B4FD0D689}" type="sib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E2C9841C-E571-4ACF-8634-4A36048107FB}">
      <dgm:prSet/>
      <dgm:spPr/>
      <dgm:t>
        <a:bodyPr/>
        <a:lstStyle/>
        <a:p>
          <a:pPr rtl="0"/>
          <a:r>
            <a:rPr kumimoji="1" lang="ja-JP"/>
            <a:t>質の高い分別収集・再商品化の推進</a:t>
          </a:r>
          <a:endParaRPr lang="ja-JP"/>
        </a:p>
      </dgm:t>
    </dgm:pt>
    <dgm:pt modelId="{E118991D-145A-4B79-A02E-09A1C7D3013F}" type="par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AB1ED930-ADF7-4395-A280-9413D12EDDD6}" type="sib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E0DF4DF4-6E3C-4E6E-BB99-5E8754E26AE5}">
      <dgm:prSet/>
      <dgm:spPr/>
      <dgm:t>
        <a:bodyPr/>
        <a:lstStyle/>
        <a:p>
          <a:pPr rtl="0"/>
          <a:r>
            <a:rPr kumimoji="1" lang="ja-JP"/>
            <a:t>事業者が市町村に資金を拠出する仕組みの創設</a:t>
          </a:r>
          <a:endParaRPr lang="ja-JP"/>
        </a:p>
      </dgm:t>
    </dgm:pt>
    <dgm:pt modelId="{2568E23E-C457-4076-AA18-BCAC9A6040EF}" type="par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8116ACDF-D2EA-4676-91DE-0AC0BEFF4D15}" type="sib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F7B6B0D4-ADD5-4F2F-9258-D5D8692B6C4D}">
      <dgm:prSet/>
      <dgm:spPr/>
      <dgm:t>
        <a:bodyPr/>
        <a:lstStyle/>
        <a:p>
          <a:pPr rtl="0"/>
          <a:r>
            <a:rPr kumimoji="1" lang="ja-JP"/>
            <a:t>容器包装の円滑な再商品化</a:t>
          </a:r>
          <a:endParaRPr lang="ja-JP"/>
        </a:p>
      </dgm:t>
    </dgm:pt>
    <dgm:pt modelId="{E6B033C8-65C9-4632-B009-5F12DDC8157D}" type="par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CD9A7347-F8C8-47FA-90F3-9758B93E2742}" type="sib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EE59DE45-FE1D-4A88-A18B-53A8B9848120}">
      <dgm:prSet/>
      <dgm:spPr/>
      <dgm:t>
        <a:bodyPr/>
        <a:lstStyle/>
        <a:p>
          <a:pPr rtl="0"/>
          <a:r>
            <a:rPr kumimoji="1" lang="ja-JP"/>
            <a:t>円滑な再商品化に向けた国の方針の明確化</a:t>
          </a:r>
          <a:endParaRPr lang="ja-JP"/>
        </a:p>
      </dgm:t>
    </dgm:pt>
    <dgm:pt modelId="{575BC1AB-8F98-462D-A687-2206A231D02D}" type="par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5411524E-6D27-4639-97F2-D987BEFB5AB2}" type="sib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7D193F9F-B06C-4711-A7F0-C5471F57DE4C}" type="pres">
      <dgm:prSet presAssocID="{9EBD0DB8-9703-4485-9F92-53A4C5D0547F}" presName="Name0" presStyleCnt="0">
        <dgm:presLayoutVars>
          <dgm:dir/>
          <dgm:animLvl val="lvl"/>
          <dgm:resizeHandles val="exact"/>
        </dgm:presLayoutVars>
      </dgm:prSet>
      <dgm:spPr/>
    </dgm:pt>
    <dgm:pt modelId="{52683A43-7A35-454A-9EE2-0F4DB5F76E9F}" type="pres">
      <dgm:prSet presAssocID="{8B70F0F7-6A94-4FCF-BCBC-3B89CB2F18EB}" presName="composite" presStyleCnt="0"/>
      <dgm:spPr/>
    </dgm:pt>
    <dgm:pt modelId="{6E72E4FD-2AEB-4A89-B927-8B087BC5C7FD}" type="pres">
      <dgm:prSet presAssocID="{8B70F0F7-6A94-4FCF-BCBC-3B89CB2F18E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A1C9FD3-9DF1-4DD4-879E-807792A74045}" type="pres">
      <dgm:prSet presAssocID="{8B70F0F7-6A94-4FCF-BCBC-3B89CB2F18EB}" presName="desTx" presStyleLbl="alignAccFollowNode1" presStyleIdx="0" presStyleCnt="3">
        <dgm:presLayoutVars>
          <dgm:bulletEnabled val="1"/>
        </dgm:presLayoutVars>
      </dgm:prSet>
      <dgm:spPr/>
    </dgm:pt>
    <dgm:pt modelId="{E1D78FF9-2860-4CA8-8F69-7D77C76A80FA}" type="pres">
      <dgm:prSet presAssocID="{09971ED2-E09A-4AEF-A6E1-658690BDB776}" presName="space" presStyleCnt="0"/>
      <dgm:spPr/>
    </dgm:pt>
    <dgm:pt modelId="{00EF2C3F-590E-408D-A601-7A0A25266928}" type="pres">
      <dgm:prSet presAssocID="{E2C9841C-E571-4ACF-8634-4A36048107FB}" presName="composite" presStyleCnt="0"/>
      <dgm:spPr/>
    </dgm:pt>
    <dgm:pt modelId="{571A3F91-CF36-4D7E-8DF9-0D07FB17169C}" type="pres">
      <dgm:prSet presAssocID="{E2C9841C-E571-4ACF-8634-4A36048107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0914BC4-29F3-434E-BDD8-595B89BB7D9E}" type="pres">
      <dgm:prSet presAssocID="{E2C9841C-E571-4ACF-8634-4A36048107FB}" presName="desTx" presStyleLbl="alignAccFollowNode1" presStyleIdx="1" presStyleCnt="3">
        <dgm:presLayoutVars>
          <dgm:bulletEnabled val="1"/>
        </dgm:presLayoutVars>
      </dgm:prSet>
      <dgm:spPr/>
    </dgm:pt>
    <dgm:pt modelId="{2F81DF16-35DE-4C05-8DA2-73DD0F3C47ED}" type="pres">
      <dgm:prSet presAssocID="{AB1ED930-ADF7-4395-A280-9413D12EDDD6}" presName="space" presStyleCnt="0"/>
      <dgm:spPr/>
    </dgm:pt>
    <dgm:pt modelId="{48C67DB8-B488-43EA-9995-D5577E9D8087}" type="pres">
      <dgm:prSet presAssocID="{F7B6B0D4-ADD5-4F2F-9258-D5D8692B6C4D}" presName="composite" presStyleCnt="0"/>
      <dgm:spPr/>
    </dgm:pt>
    <dgm:pt modelId="{60608A5B-13C3-435C-94E4-20BB8813C056}" type="pres">
      <dgm:prSet presAssocID="{F7B6B0D4-ADD5-4F2F-9258-D5D8692B6C4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0B17BC2-3B5F-49D9-9F20-685C616F25BD}" type="pres">
      <dgm:prSet presAssocID="{F7B6B0D4-ADD5-4F2F-9258-D5D8692B6C4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7D4B716-E982-44DD-AD2A-3F0E7F66D53E}" type="presOf" srcId="{8B70F0F7-6A94-4FCF-BCBC-3B89CB2F18EB}" destId="{6E72E4FD-2AEB-4A89-B927-8B087BC5C7FD}" srcOrd="0" destOrd="0" presId="urn:microsoft.com/office/officeart/2005/8/layout/hList1"/>
    <dgm:cxn modelId="{2BEFBA1E-5A37-4A07-9CCB-5181387DF31F}" srcId="{F7B6B0D4-ADD5-4F2F-9258-D5D8692B6C4D}" destId="{EE59DE45-FE1D-4A88-A18B-53A8B9848120}" srcOrd="0" destOrd="0" parTransId="{575BC1AB-8F98-462D-A687-2206A231D02D}" sibTransId="{5411524E-6D27-4639-97F2-D987BEFB5AB2}"/>
    <dgm:cxn modelId="{974F1F27-269C-40CD-B6C3-62AE14124B29}" type="presOf" srcId="{F8F118FC-F94E-499B-8C2E-C6E9B74AFF93}" destId="{3A1C9FD3-9DF1-4DD4-879E-807792A74045}" srcOrd="0" destOrd="1" presId="urn:microsoft.com/office/officeart/2005/8/layout/hList1"/>
    <dgm:cxn modelId="{32C37945-C016-47D3-8F0A-0C5F9A4CBF6D}" type="presOf" srcId="{9EBD0DB8-9703-4485-9F92-53A4C5D0547F}" destId="{7D193F9F-B06C-4711-A7F0-C5471F57DE4C}" srcOrd="0" destOrd="0" presId="urn:microsoft.com/office/officeart/2005/8/layout/hList1"/>
    <dgm:cxn modelId="{884D5A67-1C51-4CE8-A5F4-17C3D62D188A}" srcId="{9EBD0DB8-9703-4485-9F92-53A4C5D0547F}" destId="{8B70F0F7-6A94-4FCF-BCBC-3B89CB2F18EB}" srcOrd="0" destOrd="0" parTransId="{3BE841FA-C3C7-4083-9E37-AA4F1F310153}" sibTransId="{09971ED2-E09A-4AEF-A6E1-658690BDB776}"/>
    <dgm:cxn modelId="{AB6ECD68-6B96-4FAB-BAAA-75815D505C72}" type="presOf" srcId="{CE7DEB36-87C1-49FB-A0C4-D249CCAA1F15}" destId="{3A1C9FD3-9DF1-4DD4-879E-807792A74045}" srcOrd="0" destOrd="0" presId="urn:microsoft.com/office/officeart/2005/8/layout/hList1"/>
    <dgm:cxn modelId="{062D2469-1AEE-4BFC-A398-07F69F294026}" type="presOf" srcId="{F7B6B0D4-ADD5-4F2F-9258-D5D8692B6C4D}" destId="{60608A5B-13C3-435C-94E4-20BB8813C056}" srcOrd="0" destOrd="0" presId="urn:microsoft.com/office/officeart/2005/8/layout/hList1"/>
    <dgm:cxn modelId="{67DE4275-E51F-4531-A8F0-83FD4F5ABA63}" srcId="{8B70F0F7-6A94-4FCF-BCBC-3B89CB2F18EB}" destId="{CE7DEB36-87C1-49FB-A0C4-D249CCAA1F15}" srcOrd="0" destOrd="0" parTransId="{695D2E23-912D-4B52-A99A-7FFC8962D68E}" sibTransId="{78508230-1A91-453D-AE7A-1FDF29D5DFD0}"/>
    <dgm:cxn modelId="{59F05F7E-6F78-467F-8F8B-BE33D05FE45A}" srcId="{9EBD0DB8-9703-4485-9F92-53A4C5D0547F}" destId="{E2C9841C-E571-4ACF-8634-4A36048107FB}" srcOrd="1" destOrd="0" parTransId="{E118991D-145A-4B79-A02E-09A1C7D3013F}" sibTransId="{AB1ED930-ADF7-4395-A280-9413D12EDDD6}"/>
    <dgm:cxn modelId="{1D488480-7DA2-46E6-B05A-493144656F36}" srcId="{E2C9841C-E571-4ACF-8634-4A36048107FB}" destId="{E0DF4DF4-6E3C-4E6E-BB99-5E8754E26AE5}" srcOrd="0" destOrd="0" parTransId="{2568E23E-C457-4076-AA18-BCAC9A6040EF}" sibTransId="{8116ACDF-D2EA-4676-91DE-0AC0BEFF4D15}"/>
    <dgm:cxn modelId="{D08BB2A7-61F6-4454-A806-577A1C78D294}" type="presOf" srcId="{E2C9841C-E571-4ACF-8634-4A36048107FB}" destId="{571A3F91-CF36-4D7E-8DF9-0D07FB17169C}" srcOrd="0" destOrd="0" presId="urn:microsoft.com/office/officeart/2005/8/layout/hList1"/>
    <dgm:cxn modelId="{8C719CAE-D148-48B8-AE4C-F7C671F89DAA}" srcId="{8B70F0F7-6A94-4FCF-BCBC-3B89CB2F18EB}" destId="{F8F118FC-F94E-499B-8C2E-C6E9B74AFF93}" srcOrd="1" destOrd="0" parTransId="{1CE45F19-F3AA-4ECC-8763-F8C535DF3DD3}" sibTransId="{30B637D3-0910-47D9-9781-333B4FD0D689}"/>
    <dgm:cxn modelId="{5F3F2EBF-1D8D-4794-B742-30B1CCA8A100}" srcId="{9EBD0DB8-9703-4485-9F92-53A4C5D0547F}" destId="{F7B6B0D4-ADD5-4F2F-9258-D5D8692B6C4D}" srcOrd="2" destOrd="0" parTransId="{E6B033C8-65C9-4632-B009-5F12DDC8157D}" sibTransId="{CD9A7347-F8C8-47FA-90F3-9758B93E2742}"/>
    <dgm:cxn modelId="{DC5DB2C3-32D9-4611-AAB9-4D816A37B637}" type="presOf" srcId="{EE59DE45-FE1D-4A88-A18B-53A8B9848120}" destId="{B0B17BC2-3B5F-49D9-9F20-685C616F25BD}" srcOrd="0" destOrd="0" presId="urn:microsoft.com/office/officeart/2005/8/layout/hList1"/>
    <dgm:cxn modelId="{72F9B0E4-DDE2-4207-84D8-DE8F599AC68A}" type="presOf" srcId="{E0DF4DF4-6E3C-4E6E-BB99-5E8754E26AE5}" destId="{90914BC4-29F3-434E-BDD8-595B89BB7D9E}" srcOrd="0" destOrd="0" presId="urn:microsoft.com/office/officeart/2005/8/layout/hList1"/>
    <dgm:cxn modelId="{6640B97A-E81E-4C4B-975C-21FF188DEFD9}" type="presParOf" srcId="{7D193F9F-B06C-4711-A7F0-C5471F57DE4C}" destId="{52683A43-7A35-454A-9EE2-0F4DB5F76E9F}" srcOrd="0" destOrd="0" presId="urn:microsoft.com/office/officeart/2005/8/layout/hList1"/>
    <dgm:cxn modelId="{163D934B-56B6-4BA6-AB53-16BB735B416E}" type="presParOf" srcId="{52683A43-7A35-454A-9EE2-0F4DB5F76E9F}" destId="{6E72E4FD-2AEB-4A89-B927-8B087BC5C7FD}" srcOrd="0" destOrd="0" presId="urn:microsoft.com/office/officeart/2005/8/layout/hList1"/>
    <dgm:cxn modelId="{E1DAF9FB-2868-4114-9BF6-23212F032AB4}" type="presParOf" srcId="{52683A43-7A35-454A-9EE2-0F4DB5F76E9F}" destId="{3A1C9FD3-9DF1-4DD4-879E-807792A74045}" srcOrd="1" destOrd="0" presId="urn:microsoft.com/office/officeart/2005/8/layout/hList1"/>
    <dgm:cxn modelId="{D46456B3-F00F-45AF-8905-B67B048B8C91}" type="presParOf" srcId="{7D193F9F-B06C-4711-A7F0-C5471F57DE4C}" destId="{E1D78FF9-2860-4CA8-8F69-7D77C76A80FA}" srcOrd="1" destOrd="0" presId="urn:microsoft.com/office/officeart/2005/8/layout/hList1"/>
    <dgm:cxn modelId="{29E2455D-0FF1-40B7-9370-5AE05E40111F}" type="presParOf" srcId="{7D193F9F-B06C-4711-A7F0-C5471F57DE4C}" destId="{00EF2C3F-590E-408D-A601-7A0A25266928}" srcOrd="2" destOrd="0" presId="urn:microsoft.com/office/officeart/2005/8/layout/hList1"/>
    <dgm:cxn modelId="{05C8E6D4-1C66-4B8E-AADB-9FC7497AC2E3}" type="presParOf" srcId="{00EF2C3F-590E-408D-A601-7A0A25266928}" destId="{571A3F91-CF36-4D7E-8DF9-0D07FB17169C}" srcOrd="0" destOrd="0" presId="urn:microsoft.com/office/officeart/2005/8/layout/hList1"/>
    <dgm:cxn modelId="{66E5F929-B17D-4FD0-98B4-DC81A55F996E}" type="presParOf" srcId="{00EF2C3F-590E-408D-A601-7A0A25266928}" destId="{90914BC4-29F3-434E-BDD8-595B89BB7D9E}" srcOrd="1" destOrd="0" presId="urn:microsoft.com/office/officeart/2005/8/layout/hList1"/>
    <dgm:cxn modelId="{D1E83B0F-433D-4AF1-BE11-60C83DE3B23A}" type="presParOf" srcId="{7D193F9F-B06C-4711-A7F0-C5471F57DE4C}" destId="{2F81DF16-35DE-4C05-8DA2-73DD0F3C47ED}" srcOrd="3" destOrd="0" presId="urn:microsoft.com/office/officeart/2005/8/layout/hList1"/>
    <dgm:cxn modelId="{984FD50C-8563-4FC1-8B63-764D105C2F19}" type="presParOf" srcId="{7D193F9F-B06C-4711-A7F0-C5471F57DE4C}" destId="{48C67DB8-B488-43EA-9995-D5577E9D8087}" srcOrd="4" destOrd="0" presId="urn:microsoft.com/office/officeart/2005/8/layout/hList1"/>
    <dgm:cxn modelId="{23E1AC1D-13AE-4196-B342-C26B70445193}" type="presParOf" srcId="{48C67DB8-B488-43EA-9995-D5577E9D8087}" destId="{60608A5B-13C3-435C-94E4-20BB8813C056}" srcOrd="0" destOrd="0" presId="urn:microsoft.com/office/officeart/2005/8/layout/hList1"/>
    <dgm:cxn modelId="{A79CB709-B088-455B-915A-70DF092F0D05}" type="presParOf" srcId="{48C67DB8-B488-43EA-9995-D5577E9D8087}" destId="{B0B17BC2-3B5F-49D9-9F20-685C616F25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79E16-C0DA-4565-B9F0-51ADEC08D6E7}">
      <dsp:nvSpPr>
        <dsp:cNvPr id="0" name=""/>
        <dsp:cNvSpPr/>
      </dsp:nvSpPr>
      <dsp:spPr>
        <a:xfrm>
          <a:off x="720089" y="0"/>
          <a:ext cx="8161020" cy="33178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9D748-7746-4F8D-924C-E5838F47249A}">
      <dsp:nvSpPr>
        <dsp:cNvPr id="0" name=""/>
        <dsp:cNvSpPr/>
      </dsp:nvSpPr>
      <dsp:spPr>
        <a:xfrm>
          <a:off x="190336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Reduce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（リデュース）</a:t>
          </a:r>
        </a:p>
      </dsp:txBody>
      <dsp:txXfrm>
        <a:off x="255122" y="1060148"/>
        <a:ext cx="2750788" cy="1197578"/>
      </dsp:txXfrm>
    </dsp:sp>
    <dsp:sp modelId="{23A5D676-6743-4E8A-B994-539E1AB5AD41}">
      <dsp:nvSpPr>
        <dsp:cNvPr id="0" name=""/>
        <dsp:cNvSpPr/>
      </dsp:nvSpPr>
      <dsp:spPr>
        <a:xfrm>
          <a:off x="3360419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Reuse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（リユース）</a:t>
          </a:r>
        </a:p>
      </dsp:txBody>
      <dsp:txXfrm>
        <a:off x="3425205" y="1060148"/>
        <a:ext cx="2750788" cy="1197578"/>
      </dsp:txXfrm>
    </dsp:sp>
    <dsp:sp modelId="{BF5EF3B0-41C0-478E-A85D-C3EEC8720FF9}">
      <dsp:nvSpPr>
        <dsp:cNvPr id="0" name=""/>
        <dsp:cNvSpPr/>
      </dsp:nvSpPr>
      <dsp:spPr>
        <a:xfrm>
          <a:off x="6530503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Recycle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（リサイクル）</a:t>
          </a:r>
        </a:p>
      </dsp:txBody>
      <dsp:txXfrm>
        <a:off x="6595289" y="1060148"/>
        <a:ext cx="2750788" cy="1197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2E4FD-2AEB-4A89-B927-8B087BC5C7FD}">
      <dsp:nvSpPr>
        <dsp:cNvPr id="0" name=""/>
        <dsp:cNvSpPr/>
      </dsp:nvSpPr>
      <dsp:spPr>
        <a:xfrm>
          <a:off x="3000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容器包装の排出抑制の促進</a:t>
          </a:r>
          <a:endParaRPr lang="ja-JP" sz="2200" kern="1200"/>
        </a:p>
      </dsp:txBody>
      <dsp:txXfrm>
        <a:off x="3000" y="245630"/>
        <a:ext cx="2925364" cy="834804"/>
      </dsp:txXfrm>
    </dsp:sp>
    <dsp:sp modelId="{3A1C9FD3-9DF1-4DD4-879E-807792A74045}">
      <dsp:nvSpPr>
        <dsp:cNvPr id="0" name=""/>
        <dsp:cNvSpPr/>
      </dsp:nvSpPr>
      <dsp:spPr>
        <a:xfrm>
          <a:off x="3000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消費者の意識向上・事業者との連携促進</a:t>
          </a:r>
          <a:endParaRPr lang="ja-JP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事業者に対する排出抑制を促進するための措置の導入</a:t>
          </a:r>
          <a:endParaRPr lang="ja-JP" sz="2200" kern="1200"/>
        </a:p>
      </dsp:txBody>
      <dsp:txXfrm>
        <a:off x="3000" y="1080435"/>
        <a:ext cx="2925364" cy="1992869"/>
      </dsp:txXfrm>
    </dsp:sp>
    <dsp:sp modelId="{571A3F91-CF36-4D7E-8DF9-0D07FB17169C}">
      <dsp:nvSpPr>
        <dsp:cNvPr id="0" name=""/>
        <dsp:cNvSpPr/>
      </dsp:nvSpPr>
      <dsp:spPr>
        <a:xfrm>
          <a:off x="3337915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質の高い分別収集・再商品化の推進</a:t>
          </a:r>
          <a:endParaRPr lang="ja-JP" sz="2200" kern="1200"/>
        </a:p>
      </dsp:txBody>
      <dsp:txXfrm>
        <a:off x="3337915" y="245630"/>
        <a:ext cx="2925364" cy="834804"/>
      </dsp:txXfrm>
    </dsp:sp>
    <dsp:sp modelId="{90914BC4-29F3-434E-BDD8-595B89BB7D9E}">
      <dsp:nvSpPr>
        <dsp:cNvPr id="0" name=""/>
        <dsp:cNvSpPr/>
      </dsp:nvSpPr>
      <dsp:spPr>
        <a:xfrm>
          <a:off x="3337915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事業者が市町村に資金を拠出する仕組みの創設</a:t>
          </a:r>
          <a:endParaRPr lang="ja-JP" sz="2200" kern="1200"/>
        </a:p>
      </dsp:txBody>
      <dsp:txXfrm>
        <a:off x="3337915" y="1080435"/>
        <a:ext cx="2925364" cy="1992869"/>
      </dsp:txXfrm>
    </dsp:sp>
    <dsp:sp modelId="{60608A5B-13C3-435C-94E4-20BB8813C056}">
      <dsp:nvSpPr>
        <dsp:cNvPr id="0" name=""/>
        <dsp:cNvSpPr/>
      </dsp:nvSpPr>
      <dsp:spPr>
        <a:xfrm>
          <a:off x="6672831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容器包装の円滑な再商品化</a:t>
          </a:r>
          <a:endParaRPr lang="ja-JP" sz="2200" kern="1200"/>
        </a:p>
      </dsp:txBody>
      <dsp:txXfrm>
        <a:off x="6672831" y="245630"/>
        <a:ext cx="2925364" cy="834804"/>
      </dsp:txXfrm>
    </dsp:sp>
    <dsp:sp modelId="{B0B17BC2-3B5F-49D9-9F20-685C616F25BD}">
      <dsp:nvSpPr>
        <dsp:cNvPr id="0" name=""/>
        <dsp:cNvSpPr/>
      </dsp:nvSpPr>
      <dsp:spPr>
        <a:xfrm>
          <a:off x="6672831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円滑な再商品化に向けた国の方針の明確化</a:t>
          </a:r>
          <a:endParaRPr lang="ja-JP" sz="2200" kern="1200"/>
        </a:p>
      </dsp:txBody>
      <dsp:txXfrm>
        <a:off x="6672831" y="1080435"/>
        <a:ext cx="2925364" cy="199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FF1DD-64FC-4121-9E41-ECAE24700CA2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DE56F-5213-4DEF-BC8D-9A6E877A4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07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・分別排出・分別収集の質的向上の状況とその要因</a:t>
            </a:r>
            <a:endParaRPr kumimoji="1" lang="en-US" altLang="ja-JP" dirty="0"/>
          </a:p>
          <a:p>
            <a:r>
              <a:rPr kumimoji="1" lang="ja-JP" altLang="en-US" dirty="0"/>
              <a:t>・分別の改善による再商品化の効率向上効果・質的向上効果</a:t>
            </a:r>
            <a:endParaRPr kumimoji="1" lang="en-US" altLang="ja-JP" dirty="0"/>
          </a:p>
          <a:p>
            <a:r>
              <a:rPr lang="ja-JP" altLang="en-US" dirty="0"/>
              <a:t>・地域住民の理解度向上</a:t>
            </a:r>
            <a:endParaRPr lang="en-US" altLang="ja-JP" dirty="0"/>
          </a:p>
          <a:p>
            <a:r>
              <a:rPr kumimoji="1" lang="ja-JP" altLang="en-US" dirty="0"/>
              <a:t>・環境負荷の低減（</a:t>
            </a:r>
            <a:r>
              <a:rPr kumimoji="1" lang="en-US" altLang="ja-JP" dirty="0"/>
              <a:t>CO</a:t>
            </a:r>
            <a:r>
              <a:rPr lang="en-US" altLang="ja-JP" dirty="0"/>
              <a:t>2</a:t>
            </a:r>
            <a:r>
              <a:rPr lang="ja-JP" altLang="en-US" dirty="0"/>
              <a:t>の削減効果等）等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EDE56F-5213-4DEF-BC8D-9A6E877A463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047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13623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3620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2348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068996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419452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224109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938952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10614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7976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9984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0080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68627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8875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260963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12943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13013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85834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5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wipe/>
  </p:transition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3073950"/>
            <a:ext cx="1930469" cy="28019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対角する 2 つの角を切り取った四角形 3"/>
          <p:cNvSpPr/>
          <p:nvPr/>
        </p:nvSpPr>
        <p:spPr>
          <a:xfrm>
            <a:off x="1055440" y="2556932"/>
            <a:ext cx="10081120" cy="331893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4437112"/>
            <a:ext cx="1053729" cy="97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063552" y="5459839"/>
            <a:ext cx="76835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容器包装廃棄物の３</a:t>
            </a:r>
            <a:r>
              <a:rPr kumimoji="1" lang="en-US" altLang="ja-JP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R</a:t>
            </a: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を推進</a:t>
            </a:r>
          </a:p>
        </p:txBody>
      </p:sp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リサイクル法の対象になる容器包装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559496" y="2557463"/>
          <a:ext cx="9145017" cy="3505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048339">
                  <a:extLst>
                    <a:ext uri="{9D8B030D-6E8A-4147-A177-3AD203B41FA5}">
                      <a16:colId xmlns:a16="http://schemas.microsoft.com/office/drawing/2014/main" val="903425030"/>
                    </a:ext>
                  </a:extLst>
                </a:gridCol>
                <a:gridCol w="3048339">
                  <a:extLst>
                    <a:ext uri="{9D8B030D-6E8A-4147-A177-3AD203B41FA5}">
                      <a16:colId xmlns:a16="http://schemas.microsoft.com/office/drawing/2014/main" val="3335103580"/>
                    </a:ext>
                  </a:extLst>
                </a:gridCol>
                <a:gridCol w="3048339">
                  <a:extLst>
                    <a:ext uri="{9D8B030D-6E8A-4147-A177-3AD203B41FA5}">
                      <a16:colId xmlns:a16="http://schemas.microsoft.com/office/drawing/2014/main" val="1030744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識別表示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リサイクル製品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8124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金属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アルミ缶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スチール缶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製鉄原料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524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無色ガラスびん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茶色ガラスびん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他の色のガラスびん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ガラスびん原料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建築資材など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0589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飲料用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紙パック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製紙原料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8255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PET</a:t>
                      </a:r>
                      <a:r>
                        <a:rPr kumimoji="1" lang="ja-JP" altLang="en-US" sz="2000" dirty="0"/>
                        <a:t>ボトル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ポリエステル原料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0139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8396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一般廃棄物の内容別割合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3623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ワイド画面</PresentationFormat>
  <Paragraphs>55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Ｐ明朝</vt:lpstr>
      <vt:lpstr>游ゴシック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  <vt:lpstr>リサイクル法の対象になる容器包装</vt:lpstr>
      <vt:lpstr>一般廃棄物の内容別割合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2022-05-25T03:30:06Z</dcterms:created>
  <dcterms:modified xsi:type="dcterms:W3CDTF">2022-05-25T03:30:09Z</dcterms:modified>
</cp:coreProperties>
</file>